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59" r:id="rId5"/>
    <p:sldId id="268" r:id="rId6"/>
    <p:sldId id="260" r:id="rId7"/>
    <p:sldId id="261" r:id="rId8"/>
    <p:sldId id="262" r:id="rId9"/>
    <p:sldId id="263" r:id="rId10"/>
    <p:sldId id="264" r:id="rId11"/>
    <p:sldId id="265" r:id="rId12"/>
    <p:sldId id="266"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gif>
</file>

<file path=ppt/media/image2.gif>
</file>

<file path=ppt/media/image3.gif>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ACCEE3-0E43-4000-8C2C-252EFD1322A0}" type="datetimeFigureOut">
              <a:rPr lang="en-IN" smtClean="0"/>
              <a:t>13-04-2020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6D2BA1-CF46-4E94-9DB8-08354DDECF10}" type="slidenum">
              <a:rPr lang="en-IN" smtClean="0"/>
              <a:t>‹#›</a:t>
            </a:fld>
            <a:endParaRPr lang="en-IN"/>
          </a:p>
        </p:txBody>
      </p:sp>
    </p:spTree>
    <p:extLst>
      <p:ext uri="{BB962C8B-B14F-4D97-AF65-F5344CB8AC3E}">
        <p14:creationId xmlns:p14="http://schemas.microsoft.com/office/powerpoint/2010/main" val="24514350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987D0-1594-4DFC-A821-10EFAB11CE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86938B8-A941-49A3-BF45-6AAD280D88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47ACEF2-A757-4857-AD32-DADA2AFB2103}"/>
              </a:ext>
            </a:extLst>
          </p:cNvPr>
          <p:cNvSpPr>
            <a:spLocks noGrp="1"/>
          </p:cNvSpPr>
          <p:nvPr>
            <p:ph type="dt" sz="half" idx="10"/>
          </p:nvPr>
        </p:nvSpPr>
        <p:spPr/>
        <p:txBody>
          <a:bodyPr/>
          <a:lstStyle/>
          <a:p>
            <a:fld id="{25EEAF4E-A608-4C41-94D2-AE125DD1DB72}" type="datetime1">
              <a:rPr lang="en-IN" smtClean="0"/>
              <a:t>13-04-2020</a:t>
            </a:fld>
            <a:endParaRPr lang="en-IN"/>
          </a:p>
        </p:txBody>
      </p:sp>
      <p:sp>
        <p:nvSpPr>
          <p:cNvPr id="5" name="Footer Placeholder 4">
            <a:extLst>
              <a:ext uri="{FF2B5EF4-FFF2-40B4-BE49-F238E27FC236}">
                <a16:creationId xmlns:a16="http://schemas.microsoft.com/office/drawing/2014/main" id="{491BA7FD-DDCD-4896-84F9-1C1222F6F5B6}"/>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4B5562FF-6947-4F01-94CD-8C4AF4E922B2}"/>
              </a:ext>
            </a:extLst>
          </p:cNvPr>
          <p:cNvSpPr>
            <a:spLocks noGrp="1"/>
          </p:cNvSpPr>
          <p:nvPr>
            <p:ph type="sldNum" sz="quarter" idx="12"/>
          </p:nvPr>
        </p:nvSpPr>
        <p:spPr/>
        <p:txBody>
          <a:bodyPr/>
          <a:lstStyle/>
          <a:p>
            <a:fld id="{8069010F-760C-48E2-ABB7-9538F1F23AD6}" type="slidenum">
              <a:rPr lang="en-IN" smtClean="0"/>
              <a:t>‹#›</a:t>
            </a:fld>
            <a:endParaRPr lang="en-IN"/>
          </a:p>
        </p:txBody>
      </p:sp>
    </p:spTree>
    <p:extLst>
      <p:ext uri="{BB962C8B-B14F-4D97-AF65-F5344CB8AC3E}">
        <p14:creationId xmlns:p14="http://schemas.microsoft.com/office/powerpoint/2010/main" val="2155779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F708E-DB10-4CA7-B2EC-852A4945B8B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A067AC8-324C-46AF-886E-F0812723D1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806D81-D393-4B00-A497-AA502C371331}"/>
              </a:ext>
            </a:extLst>
          </p:cNvPr>
          <p:cNvSpPr>
            <a:spLocks noGrp="1"/>
          </p:cNvSpPr>
          <p:nvPr>
            <p:ph type="dt" sz="half" idx="10"/>
          </p:nvPr>
        </p:nvSpPr>
        <p:spPr/>
        <p:txBody>
          <a:bodyPr/>
          <a:lstStyle/>
          <a:p>
            <a:fld id="{9EE2C524-43C5-4019-B2EF-CC3414C0D6C2}" type="datetime1">
              <a:rPr lang="en-IN" smtClean="0"/>
              <a:t>13-04-2020</a:t>
            </a:fld>
            <a:endParaRPr lang="en-IN"/>
          </a:p>
        </p:txBody>
      </p:sp>
      <p:sp>
        <p:nvSpPr>
          <p:cNvPr id="5" name="Footer Placeholder 4">
            <a:extLst>
              <a:ext uri="{FF2B5EF4-FFF2-40B4-BE49-F238E27FC236}">
                <a16:creationId xmlns:a16="http://schemas.microsoft.com/office/drawing/2014/main" id="{8EF039F8-1036-42C2-9830-E9BD99DA029B}"/>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02645F1F-34E2-43EC-845D-137DC182B4FF}"/>
              </a:ext>
            </a:extLst>
          </p:cNvPr>
          <p:cNvSpPr>
            <a:spLocks noGrp="1"/>
          </p:cNvSpPr>
          <p:nvPr>
            <p:ph type="sldNum" sz="quarter" idx="12"/>
          </p:nvPr>
        </p:nvSpPr>
        <p:spPr/>
        <p:txBody>
          <a:bodyPr/>
          <a:lstStyle/>
          <a:p>
            <a:fld id="{8069010F-760C-48E2-ABB7-9538F1F23AD6}" type="slidenum">
              <a:rPr lang="en-IN" smtClean="0"/>
              <a:t>‹#›</a:t>
            </a:fld>
            <a:endParaRPr lang="en-IN"/>
          </a:p>
        </p:txBody>
      </p:sp>
    </p:spTree>
    <p:extLst>
      <p:ext uri="{BB962C8B-B14F-4D97-AF65-F5344CB8AC3E}">
        <p14:creationId xmlns:p14="http://schemas.microsoft.com/office/powerpoint/2010/main" val="3670622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1BC441-7F6D-41EE-A6BE-F545CA95ED1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2F03E1B-0DE6-47DD-A7B2-3E0FB30D361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E09ECB-6730-4F7F-B500-26B6969CAA16}"/>
              </a:ext>
            </a:extLst>
          </p:cNvPr>
          <p:cNvSpPr>
            <a:spLocks noGrp="1"/>
          </p:cNvSpPr>
          <p:nvPr>
            <p:ph type="dt" sz="half" idx="10"/>
          </p:nvPr>
        </p:nvSpPr>
        <p:spPr/>
        <p:txBody>
          <a:bodyPr/>
          <a:lstStyle/>
          <a:p>
            <a:fld id="{C64142C4-818A-4E6F-A4B9-371ED433B103}" type="datetime1">
              <a:rPr lang="en-IN" smtClean="0"/>
              <a:t>13-04-2020</a:t>
            </a:fld>
            <a:endParaRPr lang="en-IN"/>
          </a:p>
        </p:txBody>
      </p:sp>
      <p:sp>
        <p:nvSpPr>
          <p:cNvPr id="5" name="Footer Placeholder 4">
            <a:extLst>
              <a:ext uri="{FF2B5EF4-FFF2-40B4-BE49-F238E27FC236}">
                <a16:creationId xmlns:a16="http://schemas.microsoft.com/office/drawing/2014/main" id="{B0C329C5-A70A-4EC1-9BC1-FB9D6879F9B0}"/>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73592C58-35CD-4AF0-8EDE-5A836DF0F767}"/>
              </a:ext>
            </a:extLst>
          </p:cNvPr>
          <p:cNvSpPr>
            <a:spLocks noGrp="1"/>
          </p:cNvSpPr>
          <p:nvPr>
            <p:ph type="sldNum" sz="quarter" idx="12"/>
          </p:nvPr>
        </p:nvSpPr>
        <p:spPr/>
        <p:txBody>
          <a:bodyPr/>
          <a:lstStyle/>
          <a:p>
            <a:fld id="{8069010F-760C-48E2-ABB7-9538F1F23AD6}" type="slidenum">
              <a:rPr lang="en-IN" smtClean="0"/>
              <a:t>‹#›</a:t>
            </a:fld>
            <a:endParaRPr lang="en-IN"/>
          </a:p>
        </p:txBody>
      </p:sp>
    </p:spTree>
    <p:extLst>
      <p:ext uri="{BB962C8B-B14F-4D97-AF65-F5344CB8AC3E}">
        <p14:creationId xmlns:p14="http://schemas.microsoft.com/office/powerpoint/2010/main" val="913137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A8E5A-344B-4A42-BF12-C01642457EA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7DFA6C5-C198-4693-8E7E-A6829BBCBBD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7009C8-513A-4246-8732-EF9FEF5FDB2C}"/>
              </a:ext>
            </a:extLst>
          </p:cNvPr>
          <p:cNvSpPr>
            <a:spLocks noGrp="1"/>
          </p:cNvSpPr>
          <p:nvPr>
            <p:ph type="dt" sz="half" idx="10"/>
          </p:nvPr>
        </p:nvSpPr>
        <p:spPr/>
        <p:txBody>
          <a:bodyPr/>
          <a:lstStyle/>
          <a:p>
            <a:fld id="{C29A9D2A-6F3A-4D9A-8857-023F84D7AF64}" type="datetime1">
              <a:rPr lang="en-IN" smtClean="0"/>
              <a:t>13-04-2020</a:t>
            </a:fld>
            <a:endParaRPr lang="en-IN"/>
          </a:p>
        </p:txBody>
      </p:sp>
      <p:sp>
        <p:nvSpPr>
          <p:cNvPr id="5" name="Footer Placeholder 4">
            <a:extLst>
              <a:ext uri="{FF2B5EF4-FFF2-40B4-BE49-F238E27FC236}">
                <a16:creationId xmlns:a16="http://schemas.microsoft.com/office/drawing/2014/main" id="{17EA777D-6620-4B34-957F-E2FACCB9B976}"/>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8C7AE101-FD2A-4721-AA80-B3ED8D0B2B6D}"/>
              </a:ext>
            </a:extLst>
          </p:cNvPr>
          <p:cNvSpPr>
            <a:spLocks noGrp="1"/>
          </p:cNvSpPr>
          <p:nvPr>
            <p:ph type="sldNum" sz="quarter" idx="12"/>
          </p:nvPr>
        </p:nvSpPr>
        <p:spPr/>
        <p:txBody>
          <a:bodyPr/>
          <a:lstStyle/>
          <a:p>
            <a:fld id="{8069010F-760C-48E2-ABB7-9538F1F23AD6}" type="slidenum">
              <a:rPr lang="en-IN" smtClean="0"/>
              <a:t>‹#›</a:t>
            </a:fld>
            <a:endParaRPr lang="en-IN"/>
          </a:p>
        </p:txBody>
      </p:sp>
    </p:spTree>
    <p:extLst>
      <p:ext uri="{BB962C8B-B14F-4D97-AF65-F5344CB8AC3E}">
        <p14:creationId xmlns:p14="http://schemas.microsoft.com/office/powerpoint/2010/main" val="3003469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CC808-2931-4C00-BF30-DEAF156043F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4F93817-5272-4225-AE56-36ABA624EA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ACFB75-351B-4C6C-9055-2EB3B6FADB06}"/>
              </a:ext>
            </a:extLst>
          </p:cNvPr>
          <p:cNvSpPr>
            <a:spLocks noGrp="1"/>
          </p:cNvSpPr>
          <p:nvPr>
            <p:ph type="dt" sz="half" idx="10"/>
          </p:nvPr>
        </p:nvSpPr>
        <p:spPr/>
        <p:txBody>
          <a:bodyPr/>
          <a:lstStyle/>
          <a:p>
            <a:fld id="{50007D7D-54CF-45B4-A475-CED507727D8D}" type="datetime1">
              <a:rPr lang="en-IN" smtClean="0"/>
              <a:t>13-04-2020</a:t>
            </a:fld>
            <a:endParaRPr lang="en-IN"/>
          </a:p>
        </p:txBody>
      </p:sp>
      <p:sp>
        <p:nvSpPr>
          <p:cNvPr id="5" name="Footer Placeholder 4">
            <a:extLst>
              <a:ext uri="{FF2B5EF4-FFF2-40B4-BE49-F238E27FC236}">
                <a16:creationId xmlns:a16="http://schemas.microsoft.com/office/drawing/2014/main" id="{4928E931-5DEC-47E7-A01F-FD3499420B17}"/>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D521EFF7-C64F-4C41-832D-A57CEA3E50CF}"/>
              </a:ext>
            </a:extLst>
          </p:cNvPr>
          <p:cNvSpPr>
            <a:spLocks noGrp="1"/>
          </p:cNvSpPr>
          <p:nvPr>
            <p:ph type="sldNum" sz="quarter" idx="12"/>
          </p:nvPr>
        </p:nvSpPr>
        <p:spPr/>
        <p:txBody>
          <a:bodyPr/>
          <a:lstStyle/>
          <a:p>
            <a:fld id="{8069010F-760C-48E2-ABB7-9538F1F23AD6}" type="slidenum">
              <a:rPr lang="en-IN" smtClean="0"/>
              <a:t>‹#›</a:t>
            </a:fld>
            <a:endParaRPr lang="en-IN"/>
          </a:p>
        </p:txBody>
      </p:sp>
    </p:spTree>
    <p:extLst>
      <p:ext uri="{BB962C8B-B14F-4D97-AF65-F5344CB8AC3E}">
        <p14:creationId xmlns:p14="http://schemas.microsoft.com/office/powerpoint/2010/main" val="5178847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0389D-F7B3-4A96-96B1-1C034218169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BFD16D5-B0CA-4BC8-A63A-E58776B609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89BF233-4B6B-433C-B713-FF64744DD33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B52D702-2C2A-4782-B80C-364B860F6462}"/>
              </a:ext>
            </a:extLst>
          </p:cNvPr>
          <p:cNvSpPr>
            <a:spLocks noGrp="1"/>
          </p:cNvSpPr>
          <p:nvPr>
            <p:ph type="dt" sz="half" idx="10"/>
          </p:nvPr>
        </p:nvSpPr>
        <p:spPr/>
        <p:txBody>
          <a:bodyPr/>
          <a:lstStyle/>
          <a:p>
            <a:fld id="{F170DED8-5A05-4EA2-9F72-E0C2B9737C4F}" type="datetime1">
              <a:rPr lang="en-IN" smtClean="0"/>
              <a:t>13-04-2020</a:t>
            </a:fld>
            <a:endParaRPr lang="en-IN"/>
          </a:p>
        </p:txBody>
      </p:sp>
      <p:sp>
        <p:nvSpPr>
          <p:cNvPr id="6" name="Footer Placeholder 5">
            <a:extLst>
              <a:ext uri="{FF2B5EF4-FFF2-40B4-BE49-F238E27FC236}">
                <a16:creationId xmlns:a16="http://schemas.microsoft.com/office/drawing/2014/main" id="{BD917B56-F290-486E-8C95-561380AC7FDE}"/>
              </a:ext>
            </a:extLst>
          </p:cNvPr>
          <p:cNvSpPr>
            <a:spLocks noGrp="1"/>
          </p:cNvSpPr>
          <p:nvPr>
            <p:ph type="ftr" sz="quarter" idx="11"/>
          </p:nvPr>
        </p:nvSpPr>
        <p:spPr/>
        <p:txBody>
          <a:bodyPr/>
          <a:lstStyle/>
          <a:p>
            <a:r>
              <a:rPr lang="en-IN"/>
              <a:t>Utkarsh Sharma</a:t>
            </a:r>
          </a:p>
        </p:txBody>
      </p:sp>
      <p:sp>
        <p:nvSpPr>
          <p:cNvPr id="7" name="Slide Number Placeholder 6">
            <a:extLst>
              <a:ext uri="{FF2B5EF4-FFF2-40B4-BE49-F238E27FC236}">
                <a16:creationId xmlns:a16="http://schemas.microsoft.com/office/drawing/2014/main" id="{93FF167C-8C04-486C-B6D4-C4F3B596DA84}"/>
              </a:ext>
            </a:extLst>
          </p:cNvPr>
          <p:cNvSpPr>
            <a:spLocks noGrp="1"/>
          </p:cNvSpPr>
          <p:nvPr>
            <p:ph type="sldNum" sz="quarter" idx="12"/>
          </p:nvPr>
        </p:nvSpPr>
        <p:spPr/>
        <p:txBody>
          <a:bodyPr/>
          <a:lstStyle/>
          <a:p>
            <a:fld id="{8069010F-760C-48E2-ABB7-9538F1F23AD6}" type="slidenum">
              <a:rPr lang="en-IN" smtClean="0"/>
              <a:t>‹#›</a:t>
            </a:fld>
            <a:endParaRPr lang="en-IN"/>
          </a:p>
        </p:txBody>
      </p:sp>
    </p:spTree>
    <p:extLst>
      <p:ext uri="{BB962C8B-B14F-4D97-AF65-F5344CB8AC3E}">
        <p14:creationId xmlns:p14="http://schemas.microsoft.com/office/powerpoint/2010/main" val="2730193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E9028-3DD8-47D6-871E-271F9646171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6EFEED0-71CA-413D-AE20-B19C855C6F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1E828C-30DD-4FBA-B35B-8C7F8C6C29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A09FAF7-2C95-4033-9259-128166F15F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1CC8251-D724-469D-B053-71D6791A13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1A26CF7-DE74-4B4D-9E76-5EF5B531015C}"/>
              </a:ext>
            </a:extLst>
          </p:cNvPr>
          <p:cNvSpPr>
            <a:spLocks noGrp="1"/>
          </p:cNvSpPr>
          <p:nvPr>
            <p:ph type="dt" sz="half" idx="10"/>
          </p:nvPr>
        </p:nvSpPr>
        <p:spPr/>
        <p:txBody>
          <a:bodyPr/>
          <a:lstStyle/>
          <a:p>
            <a:fld id="{76D846C5-BCF3-437A-A73D-6570FE9C12F9}" type="datetime1">
              <a:rPr lang="en-IN" smtClean="0"/>
              <a:t>13-04-2020</a:t>
            </a:fld>
            <a:endParaRPr lang="en-IN"/>
          </a:p>
        </p:txBody>
      </p:sp>
      <p:sp>
        <p:nvSpPr>
          <p:cNvPr id="8" name="Footer Placeholder 7">
            <a:extLst>
              <a:ext uri="{FF2B5EF4-FFF2-40B4-BE49-F238E27FC236}">
                <a16:creationId xmlns:a16="http://schemas.microsoft.com/office/drawing/2014/main" id="{27121BB3-A518-4BDB-8632-224AD61B98AF}"/>
              </a:ext>
            </a:extLst>
          </p:cNvPr>
          <p:cNvSpPr>
            <a:spLocks noGrp="1"/>
          </p:cNvSpPr>
          <p:nvPr>
            <p:ph type="ftr" sz="quarter" idx="11"/>
          </p:nvPr>
        </p:nvSpPr>
        <p:spPr/>
        <p:txBody>
          <a:bodyPr/>
          <a:lstStyle/>
          <a:p>
            <a:r>
              <a:rPr lang="en-IN"/>
              <a:t>Utkarsh Sharma</a:t>
            </a:r>
          </a:p>
        </p:txBody>
      </p:sp>
      <p:sp>
        <p:nvSpPr>
          <p:cNvPr id="9" name="Slide Number Placeholder 8">
            <a:extLst>
              <a:ext uri="{FF2B5EF4-FFF2-40B4-BE49-F238E27FC236}">
                <a16:creationId xmlns:a16="http://schemas.microsoft.com/office/drawing/2014/main" id="{2EB8D835-C520-4C2A-981A-D1EA5AE768FE}"/>
              </a:ext>
            </a:extLst>
          </p:cNvPr>
          <p:cNvSpPr>
            <a:spLocks noGrp="1"/>
          </p:cNvSpPr>
          <p:nvPr>
            <p:ph type="sldNum" sz="quarter" idx="12"/>
          </p:nvPr>
        </p:nvSpPr>
        <p:spPr/>
        <p:txBody>
          <a:bodyPr/>
          <a:lstStyle/>
          <a:p>
            <a:fld id="{8069010F-760C-48E2-ABB7-9538F1F23AD6}" type="slidenum">
              <a:rPr lang="en-IN" smtClean="0"/>
              <a:t>‹#›</a:t>
            </a:fld>
            <a:endParaRPr lang="en-IN"/>
          </a:p>
        </p:txBody>
      </p:sp>
    </p:spTree>
    <p:extLst>
      <p:ext uri="{BB962C8B-B14F-4D97-AF65-F5344CB8AC3E}">
        <p14:creationId xmlns:p14="http://schemas.microsoft.com/office/powerpoint/2010/main" val="1990030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05E21-5E8D-46E5-98A6-DA5B82EFD59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45E1C03-5F32-49E2-A6EE-8548F1711B26}"/>
              </a:ext>
            </a:extLst>
          </p:cNvPr>
          <p:cNvSpPr>
            <a:spLocks noGrp="1"/>
          </p:cNvSpPr>
          <p:nvPr>
            <p:ph type="dt" sz="half" idx="10"/>
          </p:nvPr>
        </p:nvSpPr>
        <p:spPr/>
        <p:txBody>
          <a:bodyPr/>
          <a:lstStyle/>
          <a:p>
            <a:fld id="{4F3B2408-70EA-4CD0-AB94-EA04B2D9322D}" type="datetime1">
              <a:rPr lang="en-IN" smtClean="0"/>
              <a:t>13-04-2020</a:t>
            </a:fld>
            <a:endParaRPr lang="en-IN"/>
          </a:p>
        </p:txBody>
      </p:sp>
      <p:sp>
        <p:nvSpPr>
          <p:cNvPr id="4" name="Footer Placeholder 3">
            <a:extLst>
              <a:ext uri="{FF2B5EF4-FFF2-40B4-BE49-F238E27FC236}">
                <a16:creationId xmlns:a16="http://schemas.microsoft.com/office/drawing/2014/main" id="{2BB8BA84-3B3C-4CCE-9A12-912E9110D31B}"/>
              </a:ext>
            </a:extLst>
          </p:cNvPr>
          <p:cNvSpPr>
            <a:spLocks noGrp="1"/>
          </p:cNvSpPr>
          <p:nvPr>
            <p:ph type="ftr" sz="quarter" idx="11"/>
          </p:nvPr>
        </p:nvSpPr>
        <p:spPr/>
        <p:txBody>
          <a:bodyPr/>
          <a:lstStyle/>
          <a:p>
            <a:r>
              <a:rPr lang="en-IN"/>
              <a:t>Utkarsh Sharma</a:t>
            </a:r>
          </a:p>
        </p:txBody>
      </p:sp>
      <p:sp>
        <p:nvSpPr>
          <p:cNvPr id="5" name="Slide Number Placeholder 4">
            <a:extLst>
              <a:ext uri="{FF2B5EF4-FFF2-40B4-BE49-F238E27FC236}">
                <a16:creationId xmlns:a16="http://schemas.microsoft.com/office/drawing/2014/main" id="{B277D293-FF39-4BED-A0B0-B4B15485B674}"/>
              </a:ext>
            </a:extLst>
          </p:cNvPr>
          <p:cNvSpPr>
            <a:spLocks noGrp="1"/>
          </p:cNvSpPr>
          <p:nvPr>
            <p:ph type="sldNum" sz="quarter" idx="12"/>
          </p:nvPr>
        </p:nvSpPr>
        <p:spPr/>
        <p:txBody>
          <a:bodyPr/>
          <a:lstStyle/>
          <a:p>
            <a:fld id="{8069010F-760C-48E2-ABB7-9538F1F23AD6}" type="slidenum">
              <a:rPr lang="en-IN" smtClean="0"/>
              <a:t>‹#›</a:t>
            </a:fld>
            <a:endParaRPr lang="en-IN"/>
          </a:p>
        </p:txBody>
      </p:sp>
    </p:spTree>
    <p:extLst>
      <p:ext uri="{BB962C8B-B14F-4D97-AF65-F5344CB8AC3E}">
        <p14:creationId xmlns:p14="http://schemas.microsoft.com/office/powerpoint/2010/main" val="2160948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6CD583-3007-47A6-B231-C2F502593C0A}"/>
              </a:ext>
            </a:extLst>
          </p:cNvPr>
          <p:cNvSpPr>
            <a:spLocks noGrp="1"/>
          </p:cNvSpPr>
          <p:nvPr>
            <p:ph type="dt" sz="half" idx="10"/>
          </p:nvPr>
        </p:nvSpPr>
        <p:spPr/>
        <p:txBody>
          <a:bodyPr/>
          <a:lstStyle/>
          <a:p>
            <a:fld id="{57997C84-E0D9-46AE-B497-2A8B29BD6204}" type="datetime1">
              <a:rPr lang="en-IN" smtClean="0"/>
              <a:t>13-04-2020</a:t>
            </a:fld>
            <a:endParaRPr lang="en-IN"/>
          </a:p>
        </p:txBody>
      </p:sp>
      <p:sp>
        <p:nvSpPr>
          <p:cNvPr id="3" name="Footer Placeholder 2">
            <a:extLst>
              <a:ext uri="{FF2B5EF4-FFF2-40B4-BE49-F238E27FC236}">
                <a16:creationId xmlns:a16="http://schemas.microsoft.com/office/drawing/2014/main" id="{E9509224-A5DA-4389-9A96-81212CE6019A}"/>
              </a:ext>
            </a:extLst>
          </p:cNvPr>
          <p:cNvSpPr>
            <a:spLocks noGrp="1"/>
          </p:cNvSpPr>
          <p:nvPr>
            <p:ph type="ftr" sz="quarter" idx="11"/>
          </p:nvPr>
        </p:nvSpPr>
        <p:spPr/>
        <p:txBody>
          <a:bodyPr/>
          <a:lstStyle/>
          <a:p>
            <a:r>
              <a:rPr lang="en-IN"/>
              <a:t>Utkarsh Sharma</a:t>
            </a:r>
          </a:p>
        </p:txBody>
      </p:sp>
      <p:sp>
        <p:nvSpPr>
          <p:cNvPr id="4" name="Slide Number Placeholder 3">
            <a:extLst>
              <a:ext uri="{FF2B5EF4-FFF2-40B4-BE49-F238E27FC236}">
                <a16:creationId xmlns:a16="http://schemas.microsoft.com/office/drawing/2014/main" id="{9287155B-1E71-4468-B99F-0E588449C627}"/>
              </a:ext>
            </a:extLst>
          </p:cNvPr>
          <p:cNvSpPr>
            <a:spLocks noGrp="1"/>
          </p:cNvSpPr>
          <p:nvPr>
            <p:ph type="sldNum" sz="quarter" idx="12"/>
          </p:nvPr>
        </p:nvSpPr>
        <p:spPr/>
        <p:txBody>
          <a:bodyPr/>
          <a:lstStyle/>
          <a:p>
            <a:fld id="{8069010F-760C-48E2-ABB7-9538F1F23AD6}" type="slidenum">
              <a:rPr lang="en-IN" smtClean="0"/>
              <a:t>‹#›</a:t>
            </a:fld>
            <a:endParaRPr lang="en-IN"/>
          </a:p>
        </p:txBody>
      </p:sp>
    </p:spTree>
    <p:extLst>
      <p:ext uri="{BB962C8B-B14F-4D97-AF65-F5344CB8AC3E}">
        <p14:creationId xmlns:p14="http://schemas.microsoft.com/office/powerpoint/2010/main" val="122175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F0D3A-708C-46C5-8FBC-8C1D89C983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1906922-067D-445A-820A-F7F34BCAAB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8F4DDB9-EA56-4479-A0CF-C7A6409478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7EA194-9691-4427-B38D-BE5968A3FA20}"/>
              </a:ext>
            </a:extLst>
          </p:cNvPr>
          <p:cNvSpPr>
            <a:spLocks noGrp="1"/>
          </p:cNvSpPr>
          <p:nvPr>
            <p:ph type="dt" sz="half" idx="10"/>
          </p:nvPr>
        </p:nvSpPr>
        <p:spPr/>
        <p:txBody>
          <a:bodyPr/>
          <a:lstStyle/>
          <a:p>
            <a:fld id="{3CCC53EB-C52B-4D7F-A310-7180EFC70469}" type="datetime1">
              <a:rPr lang="en-IN" smtClean="0"/>
              <a:t>13-04-2020</a:t>
            </a:fld>
            <a:endParaRPr lang="en-IN"/>
          </a:p>
        </p:txBody>
      </p:sp>
      <p:sp>
        <p:nvSpPr>
          <p:cNvPr id="6" name="Footer Placeholder 5">
            <a:extLst>
              <a:ext uri="{FF2B5EF4-FFF2-40B4-BE49-F238E27FC236}">
                <a16:creationId xmlns:a16="http://schemas.microsoft.com/office/drawing/2014/main" id="{0D546FD6-4CA1-492D-A198-FF65C77145F4}"/>
              </a:ext>
            </a:extLst>
          </p:cNvPr>
          <p:cNvSpPr>
            <a:spLocks noGrp="1"/>
          </p:cNvSpPr>
          <p:nvPr>
            <p:ph type="ftr" sz="quarter" idx="11"/>
          </p:nvPr>
        </p:nvSpPr>
        <p:spPr/>
        <p:txBody>
          <a:bodyPr/>
          <a:lstStyle/>
          <a:p>
            <a:r>
              <a:rPr lang="en-IN"/>
              <a:t>Utkarsh Sharma</a:t>
            </a:r>
          </a:p>
        </p:txBody>
      </p:sp>
      <p:sp>
        <p:nvSpPr>
          <p:cNvPr id="7" name="Slide Number Placeholder 6">
            <a:extLst>
              <a:ext uri="{FF2B5EF4-FFF2-40B4-BE49-F238E27FC236}">
                <a16:creationId xmlns:a16="http://schemas.microsoft.com/office/drawing/2014/main" id="{C83BCD0F-6B4C-4BEB-BE60-7E82892F38D1}"/>
              </a:ext>
            </a:extLst>
          </p:cNvPr>
          <p:cNvSpPr>
            <a:spLocks noGrp="1"/>
          </p:cNvSpPr>
          <p:nvPr>
            <p:ph type="sldNum" sz="quarter" idx="12"/>
          </p:nvPr>
        </p:nvSpPr>
        <p:spPr/>
        <p:txBody>
          <a:bodyPr/>
          <a:lstStyle/>
          <a:p>
            <a:fld id="{8069010F-760C-48E2-ABB7-9538F1F23AD6}" type="slidenum">
              <a:rPr lang="en-IN" smtClean="0"/>
              <a:t>‹#›</a:t>
            </a:fld>
            <a:endParaRPr lang="en-IN"/>
          </a:p>
        </p:txBody>
      </p:sp>
    </p:spTree>
    <p:extLst>
      <p:ext uri="{BB962C8B-B14F-4D97-AF65-F5344CB8AC3E}">
        <p14:creationId xmlns:p14="http://schemas.microsoft.com/office/powerpoint/2010/main" val="3473237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F5A90-4718-4654-A4B7-02EAF1AC30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EAA3BF2-CF40-44B3-8E80-A1D2433CE8D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2463841-D489-471F-B326-DCACC3F335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81F12D-5CFD-4B66-A35A-806E95D3974D}"/>
              </a:ext>
            </a:extLst>
          </p:cNvPr>
          <p:cNvSpPr>
            <a:spLocks noGrp="1"/>
          </p:cNvSpPr>
          <p:nvPr>
            <p:ph type="dt" sz="half" idx="10"/>
          </p:nvPr>
        </p:nvSpPr>
        <p:spPr/>
        <p:txBody>
          <a:bodyPr/>
          <a:lstStyle/>
          <a:p>
            <a:fld id="{EB64E8EE-5186-422F-BB13-A44DE9E0E8F1}" type="datetime1">
              <a:rPr lang="en-IN" smtClean="0"/>
              <a:t>13-04-2020</a:t>
            </a:fld>
            <a:endParaRPr lang="en-IN"/>
          </a:p>
        </p:txBody>
      </p:sp>
      <p:sp>
        <p:nvSpPr>
          <p:cNvPr id="6" name="Footer Placeholder 5">
            <a:extLst>
              <a:ext uri="{FF2B5EF4-FFF2-40B4-BE49-F238E27FC236}">
                <a16:creationId xmlns:a16="http://schemas.microsoft.com/office/drawing/2014/main" id="{8B1AF411-AFBD-410A-A398-B02CE8D57DC6}"/>
              </a:ext>
            </a:extLst>
          </p:cNvPr>
          <p:cNvSpPr>
            <a:spLocks noGrp="1"/>
          </p:cNvSpPr>
          <p:nvPr>
            <p:ph type="ftr" sz="quarter" idx="11"/>
          </p:nvPr>
        </p:nvSpPr>
        <p:spPr/>
        <p:txBody>
          <a:bodyPr/>
          <a:lstStyle/>
          <a:p>
            <a:r>
              <a:rPr lang="en-IN"/>
              <a:t>Utkarsh Sharma</a:t>
            </a:r>
          </a:p>
        </p:txBody>
      </p:sp>
      <p:sp>
        <p:nvSpPr>
          <p:cNvPr id="7" name="Slide Number Placeholder 6">
            <a:extLst>
              <a:ext uri="{FF2B5EF4-FFF2-40B4-BE49-F238E27FC236}">
                <a16:creationId xmlns:a16="http://schemas.microsoft.com/office/drawing/2014/main" id="{31B83873-EE3E-43C3-AB88-E4835D29CC22}"/>
              </a:ext>
            </a:extLst>
          </p:cNvPr>
          <p:cNvSpPr>
            <a:spLocks noGrp="1"/>
          </p:cNvSpPr>
          <p:nvPr>
            <p:ph type="sldNum" sz="quarter" idx="12"/>
          </p:nvPr>
        </p:nvSpPr>
        <p:spPr/>
        <p:txBody>
          <a:bodyPr/>
          <a:lstStyle/>
          <a:p>
            <a:fld id="{8069010F-760C-48E2-ABB7-9538F1F23AD6}" type="slidenum">
              <a:rPr lang="en-IN" smtClean="0"/>
              <a:t>‹#›</a:t>
            </a:fld>
            <a:endParaRPr lang="en-IN"/>
          </a:p>
        </p:txBody>
      </p:sp>
    </p:spTree>
    <p:extLst>
      <p:ext uri="{BB962C8B-B14F-4D97-AF65-F5344CB8AC3E}">
        <p14:creationId xmlns:p14="http://schemas.microsoft.com/office/powerpoint/2010/main" val="27587939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4DA6F5-4702-474C-9D55-BE714C3605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EEBE1CE-DD16-4000-97CC-72857061E6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0722F32-F69A-4AF2-A40A-CDE4A929EA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07F506-F819-40F1-A47E-5F1BDB3D7ACA}" type="datetime1">
              <a:rPr lang="en-IN" smtClean="0"/>
              <a:t>13-04-2020</a:t>
            </a:fld>
            <a:endParaRPr lang="en-IN"/>
          </a:p>
        </p:txBody>
      </p:sp>
      <p:sp>
        <p:nvSpPr>
          <p:cNvPr id="5" name="Footer Placeholder 4">
            <a:extLst>
              <a:ext uri="{FF2B5EF4-FFF2-40B4-BE49-F238E27FC236}">
                <a16:creationId xmlns:a16="http://schemas.microsoft.com/office/drawing/2014/main" id="{B43474B9-6D46-499C-A9C1-55772AEB86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Utkarsh Sharma</a:t>
            </a:r>
          </a:p>
        </p:txBody>
      </p:sp>
      <p:sp>
        <p:nvSpPr>
          <p:cNvPr id="6" name="Slide Number Placeholder 5">
            <a:extLst>
              <a:ext uri="{FF2B5EF4-FFF2-40B4-BE49-F238E27FC236}">
                <a16:creationId xmlns:a16="http://schemas.microsoft.com/office/drawing/2014/main" id="{C4546ECE-309C-481C-BE68-B40C028823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69010F-760C-48E2-ABB7-9538F1F23AD6}" type="slidenum">
              <a:rPr lang="en-IN" smtClean="0"/>
              <a:t>‹#›</a:t>
            </a:fld>
            <a:endParaRPr lang="en-IN"/>
          </a:p>
        </p:txBody>
      </p:sp>
    </p:spTree>
    <p:extLst>
      <p:ext uri="{BB962C8B-B14F-4D97-AF65-F5344CB8AC3E}">
        <p14:creationId xmlns:p14="http://schemas.microsoft.com/office/powerpoint/2010/main" val="19672135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towardsdatascience.com/the-5-clustering-algorithms-data-scientists-need-to-know-a36d136ef68"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3A300-2A6F-4A24-9920-73775C8719D0}"/>
              </a:ext>
            </a:extLst>
          </p:cNvPr>
          <p:cNvSpPr>
            <a:spLocks noGrp="1"/>
          </p:cNvSpPr>
          <p:nvPr>
            <p:ph type="ctrTitle"/>
          </p:nvPr>
        </p:nvSpPr>
        <p:spPr/>
        <p:txBody>
          <a:bodyPr>
            <a:normAutofit/>
          </a:bodyPr>
          <a:lstStyle/>
          <a:p>
            <a:r>
              <a:rPr lang="en-IN" sz="7200" b="1" dirty="0"/>
              <a:t>Clustering Algorithms</a:t>
            </a:r>
          </a:p>
        </p:txBody>
      </p:sp>
      <p:sp>
        <p:nvSpPr>
          <p:cNvPr id="3" name="Subtitle 2">
            <a:extLst>
              <a:ext uri="{FF2B5EF4-FFF2-40B4-BE49-F238E27FC236}">
                <a16:creationId xmlns:a16="http://schemas.microsoft.com/office/drawing/2014/main" id="{753AAB59-069B-4A14-BFC1-505BF2968A4A}"/>
              </a:ext>
            </a:extLst>
          </p:cNvPr>
          <p:cNvSpPr>
            <a:spLocks noGrp="1"/>
          </p:cNvSpPr>
          <p:nvPr>
            <p:ph type="subTitle" idx="1"/>
          </p:nvPr>
        </p:nvSpPr>
        <p:spPr>
          <a:xfrm>
            <a:off x="1524000" y="4587459"/>
            <a:ext cx="9144000" cy="1655762"/>
          </a:xfrm>
        </p:spPr>
        <p:txBody>
          <a:bodyPr/>
          <a:lstStyle/>
          <a:p>
            <a:r>
              <a:rPr lang="en-IN" b="1" dirty="0"/>
              <a:t>Utkarsh Sharma</a:t>
            </a:r>
          </a:p>
          <a:p>
            <a:r>
              <a:rPr lang="en-IN" b="1" dirty="0"/>
              <a:t>Asst. Prof. CSE Dept.</a:t>
            </a:r>
          </a:p>
          <a:p>
            <a:r>
              <a:rPr lang="en-IN" b="1" dirty="0"/>
              <a:t>JUET </a:t>
            </a:r>
            <a:r>
              <a:rPr lang="en-IN" b="1" dirty="0" err="1"/>
              <a:t>Guna</a:t>
            </a:r>
            <a:r>
              <a:rPr lang="en-IN" b="1" dirty="0"/>
              <a:t> (M.P.) India</a:t>
            </a:r>
          </a:p>
        </p:txBody>
      </p:sp>
      <p:sp>
        <p:nvSpPr>
          <p:cNvPr id="4" name="Date Placeholder 3">
            <a:extLst>
              <a:ext uri="{FF2B5EF4-FFF2-40B4-BE49-F238E27FC236}">
                <a16:creationId xmlns:a16="http://schemas.microsoft.com/office/drawing/2014/main" id="{28E068E2-00D4-4705-8F74-7A1A9D3772F3}"/>
              </a:ext>
            </a:extLst>
          </p:cNvPr>
          <p:cNvSpPr>
            <a:spLocks noGrp="1"/>
          </p:cNvSpPr>
          <p:nvPr>
            <p:ph type="dt" sz="half" idx="10"/>
          </p:nvPr>
        </p:nvSpPr>
        <p:spPr/>
        <p:txBody>
          <a:bodyPr/>
          <a:lstStyle/>
          <a:p>
            <a:fld id="{4C8B0D15-327B-4D56-98D3-65BE7B75DC19}" type="datetime1">
              <a:rPr lang="en-IN" smtClean="0"/>
              <a:t>13-04-2020</a:t>
            </a:fld>
            <a:endParaRPr lang="en-IN"/>
          </a:p>
        </p:txBody>
      </p:sp>
      <p:sp>
        <p:nvSpPr>
          <p:cNvPr id="5" name="Footer Placeholder 4">
            <a:extLst>
              <a:ext uri="{FF2B5EF4-FFF2-40B4-BE49-F238E27FC236}">
                <a16:creationId xmlns:a16="http://schemas.microsoft.com/office/drawing/2014/main" id="{11D427E3-7251-45A8-B59D-534DBDC804A3}"/>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B0641DE5-F22C-47CA-BA70-0715080F7C1B}"/>
              </a:ext>
            </a:extLst>
          </p:cNvPr>
          <p:cNvSpPr>
            <a:spLocks noGrp="1"/>
          </p:cNvSpPr>
          <p:nvPr>
            <p:ph type="sldNum" sz="quarter" idx="12"/>
          </p:nvPr>
        </p:nvSpPr>
        <p:spPr/>
        <p:txBody>
          <a:bodyPr/>
          <a:lstStyle/>
          <a:p>
            <a:fld id="{8069010F-760C-48E2-ABB7-9538F1F23AD6}" type="slidenum">
              <a:rPr lang="en-IN" smtClean="0"/>
              <a:t>1</a:t>
            </a:fld>
            <a:endParaRPr lang="en-IN"/>
          </a:p>
        </p:txBody>
      </p:sp>
    </p:spTree>
    <p:extLst>
      <p:ext uri="{BB962C8B-B14F-4D97-AF65-F5344CB8AC3E}">
        <p14:creationId xmlns:p14="http://schemas.microsoft.com/office/powerpoint/2010/main" val="2548081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8E247-CF6B-4A30-A866-E96B0830ECF3}"/>
              </a:ext>
            </a:extLst>
          </p:cNvPr>
          <p:cNvSpPr>
            <a:spLocks noGrp="1"/>
          </p:cNvSpPr>
          <p:nvPr>
            <p:ph type="title"/>
          </p:nvPr>
        </p:nvSpPr>
        <p:spPr/>
        <p:txBody>
          <a:bodyPr/>
          <a:lstStyle/>
          <a:p>
            <a:r>
              <a:rPr lang="en-IN" b="1" dirty="0">
                <a:latin typeface="medium-content-sans-serif-font"/>
              </a:rPr>
              <a:t>Agglomerative Hierarchical Clustering</a:t>
            </a:r>
            <a:endParaRPr lang="en-IN" dirty="0"/>
          </a:p>
        </p:txBody>
      </p:sp>
      <p:sp>
        <p:nvSpPr>
          <p:cNvPr id="3" name="Content Placeholder 2">
            <a:extLst>
              <a:ext uri="{FF2B5EF4-FFF2-40B4-BE49-F238E27FC236}">
                <a16:creationId xmlns:a16="http://schemas.microsoft.com/office/drawing/2014/main" id="{978A936F-1130-423C-BAB6-1FAF2AA2B333}"/>
              </a:ext>
            </a:extLst>
          </p:cNvPr>
          <p:cNvSpPr>
            <a:spLocks noGrp="1"/>
          </p:cNvSpPr>
          <p:nvPr>
            <p:ph idx="1"/>
          </p:nvPr>
        </p:nvSpPr>
        <p:spPr/>
        <p:txBody>
          <a:bodyPr/>
          <a:lstStyle/>
          <a:p>
            <a:r>
              <a:rPr lang="en-US" dirty="0">
                <a:latin typeface="medium-content-serif-font"/>
              </a:rPr>
              <a:t>Hierarchical clustering algorithms fall into 2 categories: top-down or bottom-up. Bottom-up algorithms treat each data point as a single cluster at the outset and then successively merge (or </a:t>
            </a:r>
            <a:r>
              <a:rPr lang="en-US" i="1" dirty="0">
                <a:latin typeface="medium-content-serif-font"/>
              </a:rPr>
              <a:t>agglomerate</a:t>
            </a:r>
            <a:r>
              <a:rPr lang="en-US" dirty="0">
                <a:latin typeface="medium-content-serif-font"/>
              </a:rPr>
              <a:t>) pairs of clusters until all clusters have been merged into a single cluster that contains all data points. Bottom-up hierarchical clustering is therefore called </a:t>
            </a:r>
            <a:r>
              <a:rPr lang="en-US" i="1" dirty="0">
                <a:latin typeface="medium-content-serif-font"/>
              </a:rPr>
              <a:t>hierarchical agglomerative clustering</a:t>
            </a:r>
            <a:r>
              <a:rPr lang="en-US" dirty="0">
                <a:latin typeface="medium-content-serif-font"/>
              </a:rPr>
              <a:t> or </a:t>
            </a:r>
            <a:r>
              <a:rPr lang="en-US" i="1" dirty="0">
                <a:latin typeface="medium-content-serif-font"/>
              </a:rPr>
              <a:t>HAC</a:t>
            </a:r>
            <a:r>
              <a:rPr lang="en-US" dirty="0">
                <a:latin typeface="medium-content-serif-font"/>
              </a:rPr>
              <a:t>. This hierarchy of clusters is represented as a tree (or dendrogram). The root of the tree is the unique cluster that gathers all the samples, the leaves being the clusters with only one sample. </a:t>
            </a:r>
            <a:endParaRPr lang="en-IN" dirty="0"/>
          </a:p>
        </p:txBody>
      </p:sp>
      <p:sp>
        <p:nvSpPr>
          <p:cNvPr id="4" name="Date Placeholder 3">
            <a:extLst>
              <a:ext uri="{FF2B5EF4-FFF2-40B4-BE49-F238E27FC236}">
                <a16:creationId xmlns:a16="http://schemas.microsoft.com/office/drawing/2014/main" id="{54868977-1352-46C7-8BC4-D4F890D149CF}"/>
              </a:ext>
            </a:extLst>
          </p:cNvPr>
          <p:cNvSpPr>
            <a:spLocks noGrp="1"/>
          </p:cNvSpPr>
          <p:nvPr>
            <p:ph type="dt" sz="half" idx="10"/>
          </p:nvPr>
        </p:nvSpPr>
        <p:spPr/>
        <p:txBody>
          <a:bodyPr/>
          <a:lstStyle/>
          <a:p>
            <a:fld id="{51E0FCAE-F8B8-4BAA-A36B-4D0FAA20D26A}" type="datetime1">
              <a:rPr lang="en-IN" smtClean="0"/>
              <a:t>13-04-2020</a:t>
            </a:fld>
            <a:endParaRPr lang="en-IN"/>
          </a:p>
        </p:txBody>
      </p:sp>
      <p:sp>
        <p:nvSpPr>
          <p:cNvPr id="5" name="Footer Placeholder 4">
            <a:extLst>
              <a:ext uri="{FF2B5EF4-FFF2-40B4-BE49-F238E27FC236}">
                <a16:creationId xmlns:a16="http://schemas.microsoft.com/office/drawing/2014/main" id="{33BEBB2C-1354-4FFA-AF50-E0CE19055EBA}"/>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804A6DF2-8D8E-4318-A162-76D5EA832FB4}"/>
              </a:ext>
            </a:extLst>
          </p:cNvPr>
          <p:cNvSpPr>
            <a:spLocks noGrp="1"/>
          </p:cNvSpPr>
          <p:nvPr>
            <p:ph type="sldNum" sz="quarter" idx="12"/>
          </p:nvPr>
        </p:nvSpPr>
        <p:spPr/>
        <p:txBody>
          <a:bodyPr/>
          <a:lstStyle/>
          <a:p>
            <a:fld id="{8069010F-760C-48E2-ABB7-9538F1F23AD6}" type="slidenum">
              <a:rPr lang="en-IN" smtClean="0"/>
              <a:t>10</a:t>
            </a:fld>
            <a:endParaRPr lang="en-IN"/>
          </a:p>
        </p:txBody>
      </p:sp>
    </p:spTree>
    <p:extLst>
      <p:ext uri="{BB962C8B-B14F-4D97-AF65-F5344CB8AC3E}">
        <p14:creationId xmlns:p14="http://schemas.microsoft.com/office/powerpoint/2010/main" val="3654912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B2772-325D-4090-86B6-26CAAD61C726}"/>
              </a:ext>
            </a:extLst>
          </p:cNvPr>
          <p:cNvSpPr>
            <a:spLocks noGrp="1"/>
          </p:cNvSpPr>
          <p:nvPr>
            <p:ph type="title"/>
          </p:nvPr>
        </p:nvSpPr>
        <p:spPr/>
        <p:txBody>
          <a:bodyPr/>
          <a:lstStyle/>
          <a:p>
            <a:r>
              <a:rPr lang="en-IN" b="1" dirty="0">
                <a:solidFill>
                  <a:prstClr val="black"/>
                </a:solidFill>
                <a:latin typeface="medium-content-sans-serif-font"/>
              </a:rPr>
              <a:t>Agglomerative Hierarchical Clustering</a:t>
            </a:r>
            <a:endParaRPr lang="en-IN" dirty="0"/>
          </a:p>
        </p:txBody>
      </p:sp>
      <p:pic>
        <p:nvPicPr>
          <p:cNvPr id="5" name="Content Placeholder 4">
            <a:extLst>
              <a:ext uri="{FF2B5EF4-FFF2-40B4-BE49-F238E27FC236}">
                <a16:creationId xmlns:a16="http://schemas.microsoft.com/office/drawing/2014/main" id="{DC8EE6ED-03AE-4991-B377-74FBDC0FBF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67000" y="2458244"/>
            <a:ext cx="6858000" cy="3086100"/>
          </a:xfrm>
        </p:spPr>
      </p:pic>
      <p:sp>
        <p:nvSpPr>
          <p:cNvPr id="3" name="Date Placeholder 2">
            <a:extLst>
              <a:ext uri="{FF2B5EF4-FFF2-40B4-BE49-F238E27FC236}">
                <a16:creationId xmlns:a16="http://schemas.microsoft.com/office/drawing/2014/main" id="{5EC68DB4-591E-4B4E-AAAC-407475A6FC64}"/>
              </a:ext>
            </a:extLst>
          </p:cNvPr>
          <p:cNvSpPr>
            <a:spLocks noGrp="1"/>
          </p:cNvSpPr>
          <p:nvPr>
            <p:ph type="dt" sz="half" idx="10"/>
          </p:nvPr>
        </p:nvSpPr>
        <p:spPr/>
        <p:txBody>
          <a:bodyPr/>
          <a:lstStyle/>
          <a:p>
            <a:fld id="{87649040-6220-4129-B311-426CB559C098}" type="datetime1">
              <a:rPr lang="en-IN" smtClean="0"/>
              <a:t>13-04-2020</a:t>
            </a:fld>
            <a:endParaRPr lang="en-IN"/>
          </a:p>
        </p:txBody>
      </p:sp>
      <p:sp>
        <p:nvSpPr>
          <p:cNvPr id="4" name="Footer Placeholder 3">
            <a:extLst>
              <a:ext uri="{FF2B5EF4-FFF2-40B4-BE49-F238E27FC236}">
                <a16:creationId xmlns:a16="http://schemas.microsoft.com/office/drawing/2014/main" id="{E113677B-2FFE-4101-8820-4B994B279623}"/>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12CEB177-6526-48B2-8FBD-46DC8229B6C5}"/>
              </a:ext>
            </a:extLst>
          </p:cNvPr>
          <p:cNvSpPr>
            <a:spLocks noGrp="1"/>
          </p:cNvSpPr>
          <p:nvPr>
            <p:ph type="sldNum" sz="quarter" idx="12"/>
          </p:nvPr>
        </p:nvSpPr>
        <p:spPr/>
        <p:txBody>
          <a:bodyPr/>
          <a:lstStyle/>
          <a:p>
            <a:fld id="{8069010F-760C-48E2-ABB7-9538F1F23AD6}" type="slidenum">
              <a:rPr lang="en-IN" smtClean="0"/>
              <a:t>11</a:t>
            </a:fld>
            <a:endParaRPr lang="en-IN"/>
          </a:p>
        </p:txBody>
      </p:sp>
    </p:spTree>
    <p:extLst>
      <p:ext uri="{BB962C8B-B14F-4D97-AF65-F5344CB8AC3E}">
        <p14:creationId xmlns:p14="http://schemas.microsoft.com/office/powerpoint/2010/main" val="7877949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5E18B-0ED9-43ED-80A4-CA51AB28FE8D}"/>
              </a:ext>
            </a:extLst>
          </p:cNvPr>
          <p:cNvSpPr>
            <a:spLocks noGrp="1"/>
          </p:cNvSpPr>
          <p:nvPr>
            <p:ph type="title"/>
          </p:nvPr>
        </p:nvSpPr>
        <p:spPr/>
        <p:txBody>
          <a:bodyPr/>
          <a:lstStyle/>
          <a:p>
            <a:r>
              <a:rPr lang="en-IN" b="1" dirty="0">
                <a:solidFill>
                  <a:prstClr val="black"/>
                </a:solidFill>
                <a:latin typeface="medium-content-sans-serif-font"/>
              </a:rPr>
              <a:t>Agglomerative Hierarchical Clustering</a:t>
            </a:r>
            <a:endParaRPr lang="en-IN" dirty="0"/>
          </a:p>
        </p:txBody>
      </p:sp>
      <p:sp>
        <p:nvSpPr>
          <p:cNvPr id="3" name="Content Placeholder 2">
            <a:extLst>
              <a:ext uri="{FF2B5EF4-FFF2-40B4-BE49-F238E27FC236}">
                <a16:creationId xmlns:a16="http://schemas.microsoft.com/office/drawing/2014/main" id="{1F7309C2-F8FE-4E94-A1EF-773308A500F2}"/>
              </a:ext>
            </a:extLst>
          </p:cNvPr>
          <p:cNvSpPr>
            <a:spLocks noGrp="1"/>
          </p:cNvSpPr>
          <p:nvPr>
            <p:ph idx="1"/>
          </p:nvPr>
        </p:nvSpPr>
        <p:spPr/>
        <p:txBody>
          <a:bodyPr>
            <a:normAutofit fontScale="85000" lnSpcReduction="20000"/>
          </a:bodyPr>
          <a:lstStyle/>
          <a:p>
            <a:r>
              <a:rPr lang="en-US" dirty="0"/>
              <a:t>We begin by treating each data point as a single cluster </a:t>
            </a:r>
            <a:r>
              <a:rPr lang="en-US" dirty="0" err="1"/>
              <a:t>i.e</a:t>
            </a:r>
            <a:r>
              <a:rPr lang="en-US" dirty="0"/>
              <a:t> if there are X data points in our dataset then we have X clusters. We then select a distance metric that measures the distance between two clusters. As an example, we will use </a:t>
            </a:r>
            <a:r>
              <a:rPr lang="en-US" i="1" dirty="0"/>
              <a:t>average linkage </a:t>
            </a:r>
            <a:r>
              <a:rPr lang="en-US" dirty="0"/>
              <a:t>which defines the distance between two clusters to be the average distance between data points in the first cluster and data points in the second cluster.</a:t>
            </a:r>
          </a:p>
          <a:p>
            <a:r>
              <a:rPr lang="en-US" dirty="0"/>
              <a:t>On each iteration, we combine two clusters into one. The two clusters to be combined are selected as those with the smallest average linkage. </a:t>
            </a:r>
            <a:r>
              <a:rPr lang="en-US" dirty="0" err="1"/>
              <a:t>I.e</a:t>
            </a:r>
            <a:r>
              <a:rPr lang="en-US" dirty="0"/>
              <a:t> according to our selected distance metric, these two clusters have the smallest distance between each other and therefore are the most similar and should be combined.</a:t>
            </a:r>
          </a:p>
          <a:p>
            <a:r>
              <a:rPr lang="en-US" dirty="0"/>
              <a:t>Step 2 is repeated until we reach the root of the tree </a:t>
            </a:r>
            <a:r>
              <a:rPr lang="en-US" dirty="0" err="1"/>
              <a:t>i.e</a:t>
            </a:r>
            <a:r>
              <a:rPr lang="en-US" dirty="0"/>
              <a:t> we only have one cluster which contains all data points. In this way we can select how many clusters we want in the end, simply by choosing when to stop combining the clusters </a:t>
            </a:r>
            <a:r>
              <a:rPr lang="en-US" dirty="0" err="1"/>
              <a:t>i.e</a:t>
            </a:r>
            <a:r>
              <a:rPr lang="en-US" dirty="0"/>
              <a:t> when we stop building the tree!</a:t>
            </a:r>
          </a:p>
          <a:p>
            <a:endParaRPr lang="en-IN" dirty="0"/>
          </a:p>
        </p:txBody>
      </p:sp>
      <p:sp>
        <p:nvSpPr>
          <p:cNvPr id="4" name="Date Placeholder 3">
            <a:extLst>
              <a:ext uri="{FF2B5EF4-FFF2-40B4-BE49-F238E27FC236}">
                <a16:creationId xmlns:a16="http://schemas.microsoft.com/office/drawing/2014/main" id="{9A843A58-5716-467C-85F4-92631D1C7C76}"/>
              </a:ext>
            </a:extLst>
          </p:cNvPr>
          <p:cNvSpPr>
            <a:spLocks noGrp="1"/>
          </p:cNvSpPr>
          <p:nvPr>
            <p:ph type="dt" sz="half" idx="10"/>
          </p:nvPr>
        </p:nvSpPr>
        <p:spPr/>
        <p:txBody>
          <a:bodyPr/>
          <a:lstStyle/>
          <a:p>
            <a:fld id="{169B79EE-D05D-423F-A42B-4140131C2676}" type="datetime1">
              <a:rPr lang="en-IN" smtClean="0"/>
              <a:t>13-04-2020</a:t>
            </a:fld>
            <a:endParaRPr lang="en-IN"/>
          </a:p>
        </p:txBody>
      </p:sp>
      <p:sp>
        <p:nvSpPr>
          <p:cNvPr id="5" name="Footer Placeholder 4">
            <a:extLst>
              <a:ext uri="{FF2B5EF4-FFF2-40B4-BE49-F238E27FC236}">
                <a16:creationId xmlns:a16="http://schemas.microsoft.com/office/drawing/2014/main" id="{BB859C16-15A7-4BF2-A885-A7D6011A1270}"/>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CC520E17-674A-43D8-824C-CBADECF2360E}"/>
              </a:ext>
            </a:extLst>
          </p:cNvPr>
          <p:cNvSpPr>
            <a:spLocks noGrp="1"/>
          </p:cNvSpPr>
          <p:nvPr>
            <p:ph type="sldNum" sz="quarter" idx="12"/>
          </p:nvPr>
        </p:nvSpPr>
        <p:spPr/>
        <p:txBody>
          <a:bodyPr/>
          <a:lstStyle/>
          <a:p>
            <a:fld id="{8069010F-760C-48E2-ABB7-9538F1F23AD6}" type="slidenum">
              <a:rPr lang="en-IN" smtClean="0"/>
              <a:t>12</a:t>
            </a:fld>
            <a:endParaRPr lang="en-IN"/>
          </a:p>
        </p:txBody>
      </p:sp>
    </p:spTree>
    <p:extLst>
      <p:ext uri="{BB962C8B-B14F-4D97-AF65-F5344CB8AC3E}">
        <p14:creationId xmlns:p14="http://schemas.microsoft.com/office/powerpoint/2010/main" val="7790513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691D8-B4DB-4D54-B016-5BAA6C628B47}"/>
              </a:ext>
            </a:extLst>
          </p:cNvPr>
          <p:cNvSpPr>
            <a:spLocks noGrp="1"/>
          </p:cNvSpPr>
          <p:nvPr>
            <p:ph type="title"/>
          </p:nvPr>
        </p:nvSpPr>
        <p:spPr/>
        <p:txBody>
          <a:bodyPr/>
          <a:lstStyle/>
          <a:p>
            <a:r>
              <a:rPr lang="en-IN" dirty="0"/>
              <a:t>Reference</a:t>
            </a:r>
          </a:p>
        </p:txBody>
      </p:sp>
      <p:sp>
        <p:nvSpPr>
          <p:cNvPr id="3" name="Content Placeholder 2">
            <a:extLst>
              <a:ext uri="{FF2B5EF4-FFF2-40B4-BE49-F238E27FC236}">
                <a16:creationId xmlns:a16="http://schemas.microsoft.com/office/drawing/2014/main" id="{F439C4E3-F753-4CE8-B4EA-8B537D2BFA0A}"/>
              </a:ext>
            </a:extLst>
          </p:cNvPr>
          <p:cNvSpPr>
            <a:spLocks noGrp="1"/>
          </p:cNvSpPr>
          <p:nvPr>
            <p:ph idx="1"/>
          </p:nvPr>
        </p:nvSpPr>
        <p:spPr/>
        <p:txBody>
          <a:bodyPr/>
          <a:lstStyle/>
          <a:p>
            <a:r>
              <a:rPr lang="en-IN" dirty="0"/>
              <a:t>Source :- </a:t>
            </a:r>
            <a:r>
              <a:rPr lang="en-IN" dirty="0">
                <a:hlinkClick r:id="rId2"/>
              </a:rPr>
              <a:t>https://towardsdatascience.com/the-5-clustering-algorithms-data-scientists-need-to-know-a36d136ef68</a:t>
            </a:r>
            <a:endParaRPr lang="en-IN" dirty="0"/>
          </a:p>
        </p:txBody>
      </p:sp>
      <p:sp>
        <p:nvSpPr>
          <p:cNvPr id="4" name="Date Placeholder 3">
            <a:extLst>
              <a:ext uri="{FF2B5EF4-FFF2-40B4-BE49-F238E27FC236}">
                <a16:creationId xmlns:a16="http://schemas.microsoft.com/office/drawing/2014/main" id="{3825DACD-71BF-4B83-85C7-5D0FA5BAB6AE}"/>
              </a:ext>
            </a:extLst>
          </p:cNvPr>
          <p:cNvSpPr>
            <a:spLocks noGrp="1"/>
          </p:cNvSpPr>
          <p:nvPr>
            <p:ph type="dt" sz="half" idx="10"/>
          </p:nvPr>
        </p:nvSpPr>
        <p:spPr/>
        <p:txBody>
          <a:bodyPr/>
          <a:lstStyle/>
          <a:p>
            <a:fld id="{408967A5-F698-4BA2-A2CB-FF44C9D1E4FF}" type="datetime1">
              <a:rPr lang="en-IN" smtClean="0"/>
              <a:t>13-04-2020</a:t>
            </a:fld>
            <a:endParaRPr lang="en-IN"/>
          </a:p>
        </p:txBody>
      </p:sp>
      <p:sp>
        <p:nvSpPr>
          <p:cNvPr id="5" name="Footer Placeholder 4">
            <a:extLst>
              <a:ext uri="{FF2B5EF4-FFF2-40B4-BE49-F238E27FC236}">
                <a16:creationId xmlns:a16="http://schemas.microsoft.com/office/drawing/2014/main" id="{C3DF5160-C6C3-4C09-9EF6-1352959615EC}"/>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3DF8F82C-69C7-4963-8540-91A78D3BA311}"/>
              </a:ext>
            </a:extLst>
          </p:cNvPr>
          <p:cNvSpPr>
            <a:spLocks noGrp="1"/>
          </p:cNvSpPr>
          <p:nvPr>
            <p:ph type="sldNum" sz="quarter" idx="12"/>
          </p:nvPr>
        </p:nvSpPr>
        <p:spPr/>
        <p:txBody>
          <a:bodyPr/>
          <a:lstStyle/>
          <a:p>
            <a:fld id="{8069010F-760C-48E2-ABB7-9538F1F23AD6}" type="slidenum">
              <a:rPr lang="en-IN" smtClean="0"/>
              <a:t>13</a:t>
            </a:fld>
            <a:endParaRPr lang="en-IN"/>
          </a:p>
        </p:txBody>
      </p:sp>
    </p:spTree>
    <p:extLst>
      <p:ext uri="{BB962C8B-B14F-4D97-AF65-F5344CB8AC3E}">
        <p14:creationId xmlns:p14="http://schemas.microsoft.com/office/powerpoint/2010/main" val="3116461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D72A0-1167-4BB8-A622-603E87196847}"/>
              </a:ext>
            </a:extLst>
          </p:cNvPr>
          <p:cNvSpPr>
            <a:spLocks noGrp="1"/>
          </p:cNvSpPr>
          <p:nvPr>
            <p:ph type="title"/>
          </p:nvPr>
        </p:nvSpPr>
        <p:spPr/>
        <p:txBody>
          <a:bodyPr/>
          <a:lstStyle/>
          <a:p>
            <a:r>
              <a:rPr lang="en-IN" b="1" dirty="0"/>
              <a:t>Mean Shift Clustering</a:t>
            </a:r>
          </a:p>
        </p:txBody>
      </p:sp>
      <p:sp>
        <p:nvSpPr>
          <p:cNvPr id="3" name="Content Placeholder 2">
            <a:extLst>
              <a:ext uri="{FF2B5EF4-FFF2-40B4-BE49-F238E27FC236}">
                <a16:creationId xmlns:a16="http://schemas.microsoft.com/office/drawing/2014/main" id="{95305144-6B65-42D4-8B17-AD1A852F631C}"/>
              </a:ext>
            </a:extLst>
          </p:cNvPr>
          <p:cNvSpPr>
            <a:spLocks noGrp="1"/>
          </p:cNvSpPr>
          <p:nvPr>
            <p:ph idx="1"/>
          </p:nvPr>
        </p:nvSpPr>
        <p:spPr/>
        <p:txBody>
          <a:bodyPr/>
          <a:lstStyle/>
          <a:p>
            <a:pPr algn="just"/>
            <a:r>
              <a:rPr lang="en-US" dirty="0"/>
              <a:t>Mean shift clustering is a sliding-window-based algorithm that attempts to find dense areas of data points. It is a centroid-based algorithm meaning that the goal is to locate the center points of each group/class, which works by updating candidates for center points to be the mean of the points within the sliding-window. These candidate windows are then filtered in a post-processing stage to eliminate near-duplicates, forming the final set of center points and their corresponding groups. </a:t>
            </a:r>
            <a:endParaRPr lang="en-IN" dirty="0"/>
          </a:p>
        </p:txBody>
      </p:sp>
      <p:sp>
        <p:nvSpPr>
          <p:cNvPr id="4" name="Date Placeholder 3">
            <a:extLst>
              <a:ext uri="{FF2B5EF4-FFF2-40B4-BE49-F238E27FC236}">
                <a16:creationId xmlns:a16="http://schemas.microsoft.com/office/drawing/2014/main" id="{C1AF70C1-445E-4D10-9BAF-9415EF876D43}"/>
              </a:ext>
            </a:extLst>
          </p:cNvPr>
          <p:cNvSpPr>
            <a:spLocks noGrp="1"/>
          </p:cNvSpPr>
          <p:nvPr>
            <p:ph type="dt" sz="half" idx="10"/>
          </p:nvPr>
        </p:nvSpPr>
        <p:spPr/>
        <p:txBody>
          <a:bodyPr/>
          <a:lstStyle/>
          <a:p>
            <a:fld id="{F214D518-BF74-4C4A-8926-8D38AFD38C08}" type="datetime1">
              <a:rPr lang="en-IN" smtClean="0"/>
              <a:t>13-04-2020</a:t>
            </a:fld>
            <a:endParaRPr lang="en-IN"/>
          </a:p>
        </p:txBody>
      </p:sp>
      <p:sp>
        <p:nvSpPr>
          <p:cNvPr id="5" name="Footer Placeholder 4">
            <a:extLst>
              <a:ext uri="{FF2B5EF4-FFF2-40B4-BE49-F238E27FC236}">
                <a16:creationId xmlns:a16="http://schemas.microsoft.com/office/drawing/2014/main" id="{C9686812-1E56-4704-98F7-A0A8E6A2A889}"/>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A88BB4B2-E4A1-463F-A53F-38710F042846}"/>
              </a:ext>
            </a:extLst>
          </p:cNvPr>
          <p:cNvSpPr>
            <a:spLocks noGrp="1"/>
          </p:cNvSpPr>
          <p:nvPr>
            <p:ph type="sldNum" sz="quarter" idx="12"/>
          </p:nvPr>
        </p:nvSpPr>
        <p:spPr/>
        <p:txBody>
          <a:bodyPr/>
          <a:lstStyle/>
          <a:p>
            <a:fld id="{8069010F-760C-48E2-ABB7-9538F1F23AD6}" type="slidenum">
              <a:rPr lang="en-IN" smtClean="0"/>
              <a:t>2</a:t>
            </a:fld>
            <a:endParaRPr lang="en-IN"/>
          </a:p>
        </p:txBody>
      </p:sp>
    </p:spTree>
    <p:extLst>
      <p:ext uri="{BB962C8B-B14F-4D97-AF65-F5344CB8AC3E}">
        <p14:creationId xmlns:p14="http://schemas.microsoft.com/office/powerpoint/2010/main" val="3839001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0E14B-08C5-443A-B645-848990171B42}"/>
              </a:ext>
            </a:extLst>
          </p:cNvPr>
          <p:cNvSpPr>
            <a:spLocks noGrp="1"/>
          </p:cNvSpPr>
          <p:nvPr>
            <p:ph type="title"/>
          </p:nvPr>
        </p:nvSpPr>
        <p:spPr/>
        <p:txBody>
          <a:bodyPr/>
          <a:lstStyle/>
          <a:p>
            <a:r>
              <a:rPr lang="en-IN" b="1" dirty="0">
                <a:solidFill>
                  <a:prstClr val="black"/>
                </a:solidFill>
              </a:rPr>
              <a:t>Mean Shift Clustering</a:t>
            </a:r>
            <a:r>
              <a:rPr lang="en-IN" b="1" dirty="0"/>
              <a:t> Example</a:t>
            </a:r>
          </a:p>
        </p:txBody>
      </p:sp>
      <p:pic>
        <p:nvPicPr>
          <p:cNvPr id="5" name="Content Placeholder 4">
            <a:extLst>
              <a:ext uri="{FF2B5EF4-FFF2-40B4-BE49-F238E27FC236}">
                <a16:creationId xmlns:a16="http://schemas.microsoft.com/office/drawing/2014/main" id="{6EB34541-EB34-4F15-935D-148322BFB7B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52950" y="1885950"/>
            <a:ext cx="3086100" cy="3086100"/>
          </a:xfrm>
        </p:spPr>
      </p:pic>
      <p:sp>
        <p:nvSpPr>
          <p:cNvPr id="3" name="Date Placeholder 2">
            <a:extLst>
              <a:ext uri="{FF2B5EF4-FFF2-40B4-BE49-F238E27FC236}">
                <a16:creationId xmlns:a16="http://schemas.microsoft.com/office/drawing/2014/main" id="{31EABFC4-3D30-49E5-93E6-7A8437701158}"/>
              </a:ext>
            </a:extLst>
          </p:cNvPr>
          <p:cNvSpPr>
            <a:spLocks noGrp="1"/>
          </p:cNvSpPr>
          <p:nvPr>
            <p:ph type="dt" sz="half" idx="10"/>
          </p:nvPr>
        </p:nvSpPr>
        <p:spPr/>
        <p:txBody>
          <a:bodyPr/>
          <a:lstStyle/>
          <a:p>
            <a:fld id="{EE0E1047-87FA-42B7-9ADA-2428A38BEC64}" type="datetime1">
              <a:rPr lang="en-IN" smtClean="0"/>
              <a:t>13-04-2020</a:t>
            </a:fld>
            <a:endParaRPr lang="en-IN"/>
          </a:p>
        </p:txBody>
      </p:sp>
      <p:sp>
        <p:nvSpPr>
          <p:cNvPr id="4" name="Footer Placeholder 3">
            <a:extLst>
              <a:ext uri="{FF2B5EF4-FFF2-40B4-BE49-F238E27FC236}">
                <a16:creationId xmlns:a16="http://schemas.microsoft.com/office/drawing/2014/main" id="{851AE635-FD69-43FF-9377-00F20535DB8C}"/>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40FE7725-A19B-4984-906A-6B5A389894C5}"/>
              </a:ext>
            </a:extLst>
          </p:cNvPr>
          <p:cNvSpPr>
            <a:spLocks noGrp="1"/>
          </p:cNvSpPr>
          <p:nvPr>
            <p:ph type="sldNum" sz="quarter" idx="12"/>
          </p:nvPr>
        </p:nvSpPr>
        <p:spPr/>
        <p:txBody>
          <a:bodyPr/>
          <a:lstStyle/>
          <a:p>
            <a:fld id="{8069010F-760C-48E2-ABB7-9538F1F23AD6}" type="slidenum">
              <a:rPr lang="en-IN" smtClean="0"/>
              <a:t>3</a:t>
            </a:fld>
            <a:endParaRPr lang="en-IN"/>
          </a:p>
        </p:txBody>
      </p:sp>
    </p:spTree>
    <p:extLst>
      <p:ext uri="{BB962C8B-B14F-4D97-AF65-F5344CB8AC3E}">
        <p14:creationId xmlns:p14="http://schemas.microsoft.com/office/powerpoint/2010/main" val="2714501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4D444-6241-419E-938E-EAA2DC23E031}"/>
              </a:ext>
            </a:extLst>
          </p:cNvPr>
          <p:cNvSpPr>
            <a:spLocks noGrp="1"/>
          </p:cNvSpPr>
          <p:nvPr>
            <p:ph type="title"/>
          </p:nvPr>
        </p:nvSpPr>
        <p:spPr>
          <a:xfrm>
            <a:off x="838200" y="365126"/>
            <a:ext cx="10515600" cy="1019792"/>
          </a:xfrm>
        </p:spPr>
        <p:txBody>
          <a:bodyPr/>
          <a:lstStyle/>
          <a:p>
            <a:r>
              <a:rPr lang="en-IN" b="1" dirty="0">
                <a:solidFill>
                  <a:prstClr val="black"/>
                </a:solidFill>
              </a:rPr>
              <a:t>Mean Shift Clustering</a:t>
            </a:r>
            <a:endParaRPr lang="en-IN" b="1" dirty="0"/>
          </a:p>
        </p:txBody>
      </p:sp>
      <p:sp>
        <p:nvSpPr>
          <p:cNvPr id="3" name="Content Placeholder 2">
            <a:extLst>
              <a:ext uri="{FF2B5EF4-FFF2-40B4-BE49-F238E27FC236}">
                <a16:creationId xmlns:a16="http://schemas.microsoft.com/office/drawing/2014/main" id="{0373BE00-0A4F-4286-A7A6-F775C82FB91D}"/>
              </a:ext>
            </a:extLst>
          </p:cNvPr>
          <p:cNvSpPr>
            <a:spLocks noGrp="1"/>
          </p:cNvSpPr>
          <p:nvPr>
            <p:ph idx="1"/>
          </p:nvPr>
        </p:nvSpPr>
        <p:spPr>
          <a:xfrm>
            <a:off x="838200" y="1384917"/>
            <a:ext cx="10515600" cy="4792046"/>
          </a:xfrm>
        </p:spPr>
        <p:txBody>
          <a:bodyPr>
            <a:normAutofit lnSpcReduction="10000"/>
          </a:bodyPr>
          <a:lstStyle/>
          <a:p>
            <a:pPr>
              <a:buFont typeface="+mj-lt"/>
              <a:buAutoNum type="arabicPeriod"/>
            </a:pPr>
            <a:r>
              <a:rPr lang="en-US" dirty="0">
                <a:latin typeface="medium-content-serif-font"/>
              </a:rPr>
              <a:t>To explain mean-shift we will consider a set of points in two-dimensional space like the above illustration. We begin with a circular sliding window centered at a point C (randomly selected) and having radius r as the kernel. Mean shift is a hill-climbing algorithm that involves shifting this kernel iteratively to a higher density region on each step until convergence.</a:t>
            </a:r>
          </a:p>
          <a:p>
            <a:pPr>
              <a:buFont typeface="+mj-lt"/>
              <a:buAutoNum type="arabicPeriod"/>
            </a:pPr>
            <a:r>
              <a:rPr lang="en-US" dirty="0">
                <a:latin typeface="medium-content-serif-font"/>
              </a:rPr>
              <a:t>At every iteration, the sliding window is shifted towards regions of higher density by shifting the center point to the mean of the points within the window (hence the name). The density within the sliding window is proportional to the number of points inside it. Naturally, by shifting to the mean of the points in the window it will gradually move towards areas of higher point density.</a:t>
            </a:r>
          </a:p>
          <a:p>
            <a:endParaRPr lang="en-IN" dirty="0"/>
          </a:p>
        </p:txBody>
      </p:sp>
      <p:sp>
        <p:nvSpPr>
          <p:cNvPr id="4" name="Date Placeholder 3">
            <a:extLst>
              <a:ext uri="{FF2B5EF4-FFF2-40B4-BE49-F238E27FC236}">
                <a16:creationId xmlns:a16="http://schemas.microsoft.com/office/drawing/2014/main" id="{545855A8-9E61-42BE-B286-E2589FD8D459}"/>
              </a:ext>
            </a:extLst>
          </p:cNvPr>
          <p:cNvSpPr>
            <a:spLocks noGrp="1"/>
          </p:cNvSpPr>
          <p:nvPr>
            <p:ph type="dt" sz="half" idx="10"/>
          </p:nvPr>
        </p:nvSpPr>
        <p:spPr/>
        <p:txBody>
          <a:bodyPr/>
          <a:lstStyle/>
          <a:p>
            <a:fld id="{5C4C9149-2BC0-40F8-A50E-99F6782714EA}" type="datetime1">
              <a:rPr lang="en-IN" smtClean="0"/>
              <a:t>13-04-2020</a:t>
            </a:fld>
            <a:endParaRPr lang="en-IN"/>
          </a:p>
        </p:txBody>
      </p:sp>
      <p:sp>
        <p:nvSpPr>
          <p:cNvPr id="5" name="Footer Placeholder 4">
            <a:extLst>
              <a:ext uri="{FF2B5EF4-FFF2-40B4-BE49-F238E27FC236}">
                <a16:creationId xmlns:a16="http://schemas.microsoft.com/office/drawing/2014/main" id="{33F6E725-E937-4BE6-9F29-85A008F10B09}"/>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8EA39691-C584-4225-A5BD-035981A5E54A}"/>
              </a:ext>
            </a:extLst>
          </p:cNvPr>
          <p:cNvSpPr>
            <a:spLocks noGrp="1"/>
          </p:cNvSpPr>
          <p:nvPr>
            <p:ph type="sldNum" sz="quarter" idx="12"/>
          </p:nvPr>
        </p:nvSpPr>
        <p:spPr/>
        <p:txBody>
          <a:bodyPr/>
          <a:lstStyle/>
          <a:p>
            <a:fld id="{8069010F-760C-48E2-ABB7-9538F1F23AD6}" type="slidenum">
              <a:rPr lang="en-IN" smtClean="0"/>
              <a:t>4</a:t>
            </a:fld>
            <a:endParaRPr lang="en-IN"/>
          </a:p>
        </p:txBody>
      </p:sp>
    </p:spTree>
    <p:extLst>
      <p:ext uri="{BB962C8B-B14F-4D97-AF65-F5344CB8AC3E}">
        <p14:creationId xmlns:p14="http://schemas.microsoft.com/office/powerpoint/2010/main" val="18962909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17D15-E69E-4C57-A0E2-7A69201CEEE8}"/>
              </a:ext>
            </a:extLst>
          </p:cNvPr>
          <p:cNvSpPr>
            <a:spLocks noGrp="1"/>
          </p:cNvSpPr>
          <p:nvPr>
            <p:ph type="title"/>
          </p:nvPr>
        </p:nvSpPr>
        <p:spPr/>
        <p:txBody>
          <a:bodyPr/>
          <a:lstStyle/>
          <a:p>
            <a:r>
              <a:rPr lang="en-IN" b="1" dirty="0">
                <a:solidFill>
                  <a:prstClr val="black"/>
                </a:solidFill>
              </a:rPr>
              <a:t>Mean Shift Clustering</a:t>
            </a:r>
            <a:endParaRPr lang="en-IN" dirty="0"/>
          </a:p>
        </p:txBody>
      </p:sp>
      <p:sp>
        <p:nvSpPr>
          <p:cNvPr id="3" name="Content Placeholder 2">
            <a:extLst>
              <a:ext uri="{FF2B5EF4-FFF2-40B4-BE49-F238E27FC236}">
                <a16:creationId xmlns:a16="http://schemas.microsoft.com/office/drawing/2014/main" id="{2CC4CA7E-DC8F-430E-805E-A89184CECD08}"/>
              </a:ext>
            </a:extLst>
          </p:cNvPr>
          <p:cNvSpPr>
            <a:spLocks noGrp="1"/>
          </p:cNvSpPr>
          <p:nvPr>
            <p:ph idx="1"/>
          </p:nvPr>
        </p:nvSpPr>
        <p:spPr/>
        <p:txBody>
          <a:bodyPr/>
          <a:lstStyle/>
          <a:p>
            <a:pPr marL="514350" indent="-514350">
              <a:buFont typeface="+mj-lt"/>
              <a:buAutoNum type="arabicPeriod" startAt="3"/>
            </a:pPr>
            <a:r>
              <a:rPr lang="en-US" dirty="0">
                <a:latin typeface="medium-content-serif-font"/>
              </a:rPr>
              <a:t>We continue shifting the sliding window according to the mean until there is no direction at which a shift can accommodate more points inside the kernel. Check out the graphic above; we keep moving the circle until we no longer are increasing the density (i.e. number of points in the window).</a:t>
            </a:r>
          </a:p>
          <a:p>
            <a:pPr>
              <a:buFont typeface="+mj-lt"/>
              <a:buAutoNum type="arabicPeriod" startAt="3"/>
            </a:pPr>
            <a:r>
              <a:rPr lang="en-US" dirty="0">
                <a:latin typeface="medium-content-serif-font"/>
              </a:rPr>
              <a:t>This process of steps 1 to 3 is done with many sliding windows until all points lie within a window. When multiple sliding windows overlap the window containing the most points is preserved. The data points are then clustered according to the sliding window in which they reside.</a:t>
            </a:r>
          </a:p>
          <a:p>
            <a:endParaRPr lang="en-IN" dirty="0"/>
          </a:p>
        </p:txBody>
      </p:sp>
      <p:sp>
        <p:nvSpPr>
          <p:cNvPr id="4" name="Date Placeholder 3">
            <a:extLst>
              <a:ext uri="{FF2B5EF4-FFF2-40B4-BE49-F238E27FC236}">
                <a16:creationId xmlns:a16="http://schemas.microsoft.com/office/drawing/2014/main" id="{E4E180F5-8483-499A-87E4-54627CC9EC3F}"/>
              </a:ext>
            </a:extLst>
          </p:cNvPr>
          <p:cNvSpPr>
            <a:spLocks noGrp="1"/>
          </p:cNvSpPr>
          <p:nvPr>
            <p:ph type="dt" sz="half" idx="10"/>
          </p:nvPr>
        </p:nvSpPr>
        <p:spPr/>
        <p:txBody>
          <a:bodyPr/>
          <a:lstStyle/>
          <a:p>
            <a:fld id="{11762AF3-3AD5-41B7-B5F4-15DACE5871C3}" type="datetime1">
              <a:rPr lang="en-IN" smtClean="0"/>
              <a:t>13-04-2020</a:t>
            </a:fld>
            <a:endParaRPr lang="en-IN"/>
          </a:p>
        </p:txBody>
      </p:sp>
      <p:sp>
        <p:nvSpPr>
          <p:cNvPr id="5" name="Footer Placeholder 4">
            <a:extLst>
              <a:ext uri="{FF2B5EF4-FFF2-40B4-BE49-F238E27FC236}">
                <a16:creationId xmlns:a16="http://schemas.microsoft.com/office/drawing/2014/main" id="{C452188A-5645-4E4F-A706-48BC6DF83169}"/>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96295A52-C92C-4062-B4D9-2D476B3101E3}"/>
              </a:ext>
            </a:extLst>
          </p:cNvPr>
          <p:cNvSpPr>
            <a:spLocks noGrp="1"/>
          </p:cNvSpPr>
          <p:nvPr>
            <p:ph type="sldNum" sz="quarter" idx="12"/>
          </p:nvPr>
        </p:nvSpPr>
        <p:spPr/>
        <p:txBody>
          <a:bodyPr/>
          <a:lstStyle/>
          <a:p>
            <a:fld id="{8069010F-760C-48E2-ABB7-9538F1F23AD6}" type="slidenum">
              <a:rPr lang="en-IN" smtClean="0"/>
              <a:t>5</a:t>
            </a:fld>
            <a:endParaRPr lang="en-IN"/>
          </a:p>
        </p:txBody>
      </p:sp>
    </p:spTree>
    <p:extLst>
      <p:ext uri="{BB962C8B-B14F-4D97-AF65-F5344CB8AC3E}">
        <p14:creationId xmlns:p14="http://schemas.microsoft.com/office/powerpoint/2010/main" val="2805064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3589C-076A-42F2-9709-BD1508B8DA20}"/>
              </a:ext>
            </a:extLst>
          </p:cNvPr>
          <p:cNvSpPr>
            <a:spLocks noGrp="1"/>
          </p:cNvSpPr>
          <p:nvPr>
            <p:ph type="title"/>
          </p:nvPr>
        </p:nvSpPr>
        <p:spPr/>
        <p:txBody>
          <a:bodyPr/>
          <a:lstStyle/>
          <a:p>
            <a:r>
              <a:rPr lang="en-IN" b="1" dirty="0"/>
              <a:t>Mean Shift Clustering Example</a:t>
            </a:r>
          </a:p>
        </p:txBody>
      </p:sp>
      <p:pic>
        <p:nvPicPr>
          <p:cNvPr id="5" name="Content Placeholder 4">
            <a:extLst>
              <a:ext uri="{FF2B5EF4-FFF2-40B4-BE49-F238E27FC236}">
                <a16:creationId xmlns:a16="http://schemas.microsoft.com/office/drawing/2014/main" id="{3E2443EE-7953-4EF1-B7D0-F27B6E8EF66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38600" y="1624298"/>
            <a:ext cx="4114800" cy="4114800"/>
          </a:xfrm>
        </p:spPr>
      </p:pic>
      <p:sp>
        <p:nvSpPr>
          <p:cNvPr id="3" name="Date Placeholder 2">
            <a:extLst>
              <a:ext uri="{FF2B5EF4-FFF2-40B4-BE49-F238E27FC236}">
                <a16:creationId xmlns:a16="http://schemas.microsoft.com/office/drawing/2014/main" id="{6C241E7D-F481-4C6B-AF3B-84BE83315A3C}"/>
              </a:ext>
            </a:extLst>
          </p:cNvPr>
          <p:cNvSpPr>
            <a:spLocks noGrp="1"/>
          </p:cNvSpPr>
          <p:nvPr>
            <p:ph type="dt" sz="half" idx="10"/>
          </p:nvPr>
        </p:nvSpPr>
        <p:spPr/>
        <p:txBody>
          <a:bodyPr/>
          <a:lstStyle/>
          <a:p>
            <a:fld id="{1499B48B-7B46-4F03-9779-BC4333FD9D76}" type="datetime1">
              <a:rPr lang="en-IN" smtClean="0"/>
              <a:t>13-04-2020</a:t>
            </a:fld>
            <a:endParaRPr lang="en-IN"/>
          </a:p>
        </p:txBody>
      </p:sp>
      <p:sp>
        <p:nvSpPr>
          <p:cNvPr id="4" name="Footer Placeholder 3">
            <a:extLst>
              <a:ext uri="{FF2B5EF4-FFF2-40B4-BE49-F238E27FC236}">
                <a16:creationId xmlns:a16="http://schemas.microsoft.com/office/drawing/2014/main" id="{4B21AD93-0E5C-41D9-9A75-3AC58AEDA952}"/>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CB6EF3E3-71D3-4F5D-B0ED-9B3EF05A7E29}"/>
              </a:ext>
            </a:extLst>
          </p:cNvPr>
          <p:cNvSpPr>
            <a:spLocks noGrp="1"/>
          </p:cNvSpPr>
          <p:nvPr>
            <p:ph type="sldNum" sz="quarter" idx="12"/>
          </p:nvPr>
        </p:nvSpPr>
        <p:spPr/>
        <p:txBody>
          <a:bodyPr/>
          <a:lstStyle/>
          <a:p>
            <a:fld id="{8069010F-760C-48E2-ABB7-9538F1F23AD6}" type="slidenum">
              <a:rPr lang="en-IN" smtClean="0"/>
              <a:t>6</a:t>
            </a:fld>
            <a:endParaRPr lang="en-IN"/>
          </a:p>
        </p:txBody>
      </p:sp>
    </p:spTree>
    <p:extLst>
      <p:ext uri="{BB962C8B-B14F-4D97-AF65-F5344CB8AC3E}">
        <p14:creationId xmlns:p14="http://schemas.microsoft.com/office/powerpoint/2010/main" val="35564915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F8081-50E7-47D8-A0C5-7EE8986E39C9}"/>
              </a:ext>
            </a:extLst>
          </p:cNvPr>
          <p:cNvSpPr>
            <a:spLocks noGrp="1"/>
          </p:cNvSpPr>
          <p:nvPr>
            <p:ph type="title"/>
          </p:nvPr>
        </p:nvSpPr>
        <p:spPr>
          <a:xfrm>
            <a:off x="838200" y="443884"/>
            <a:ext cx="10515600" cy="843379"/>
          </a:xfrm>
        </p:spPr>
        <p:txBody>
          <a:bodyPr>
            <a:normAutofit fontScale="90000"/>
          </a:bodyPr>
          <a:lstStyle/>
          <a:p>
            <a:r>
              <a:rPr lang="en-IN" b="1" dirty="0">
                <a:latin typeface="medium-content-sans-serif-font"/>
              </a:rPr>
              <a:t>Density-Based Spatial Clustering (DBSCAN)</a:t>
            </a:r>
            <a:br>
              <a:rPr lang="en-IN" b="1" dirty="0">
                <a:latin typeface="medium-content-sans-serif-font"/>
              </a:rPr>
            </a:br>
            <a:endParaRPr lang="en-IN" dirty="0"/>
          </a:p>
        </p:txBody>
      </p:sp>
      <p:sp>
        <p:nvSpPr>
          <p:cNvPr id="3" name="Content Placeholder 2">
            <a:extLst>
              <a:ext uri="{FF2B5EF4-FFF2-40B4-BE49-F238E27FC236}">
                <a16:creationId xmlns:a16="http://schemas.microsoft.com/office/drawing/2014/main" id="{58BACDA7-F491-48D0-A63D-3A7F4EED9CFD}"/>
              </a:ext>
            </a:extLst>
          </p:cNvPr>
          <p:cNvSpPr>
            <a:spLocks noGrp="1"/>
          </p:cNvSpPr>
          <p:nvPr>
            <p:ph idx="1"/>
          </p:nvPr>
        </p:nvSpPr>
        <p:spPr>
          <a:xfrm>
            <a:off x="656949" y="1367161"/>
            <a:ext cx="11097086" cy="5273336"/>
          </a:xfrm>
        </p:spPr>
        <p:txBody>
          <a:bodyPr>
            <a:normAutofit/>
          </a:bodyPr>
          <a:lstStyle/>
          <a:p>
            <a:r>
              <a:rPr lang="en-US" dirty="0">
                <a:latin typeface="medium-content-serif-font"/>
              </a:rPr>
              <a:t>DBSCAN is a density-based clustered algorithm similar to mean-shift, but with a couple of notable advantages.</a:t>
            </a:r>
          </a:p>
          <a:p>
            <a:r>
              <a:rPr lang="en-US" dirty="0"/>
              <a:t>DBSCAN begins with an arbitrary starting data point that has not been visited. The neighborhood of this point is extracted using a distance epsilon ε (All points which are within the ε distance are neighborhood points).</a:t>
            </a:r>
          </a:p>
          <a:p>
            <a:r>
              <a:rPr lang="en-US" dirty="0"/>
              <a:t>If there are a sufficient number of points (according to </a:t>
            </a:r>
            <a:r>
              <a:rPr lang="en-US" dirty="0" err="1"/>
              <a:t>minPoints</a:t>
            </a:r>
            <a:r>
              <a:rPr lang="en-US" dirty="0"/>
              <a:t>) within this neighborhood then the clustering process starts and the current data point becomes the first point in the new cluster. Otherwise, the point will be labeled as noise (later this noisy point might become the part of the cluster). In both cases that point is marked as “visited”.</a:t>
            </a:r>
          </a:p>
          <a:p>
            <a:pPr marL="0" indent="0">
              <a:buNone/>
            </a:pPr>
            <a:endParaRPr lang="en-IN" dirty="0"/>
          </a:p>
        </p:txBody>
      </p:sp>
      <p:sp>
        <p:nvSpPr>
          <p:cNvPr id="4" name="Date Placeholder 3">
            <a:extLst>
              <a:ext uri="{FF2B5EF4-FFF2-40B4-BE49-F238E27FC236}">
                <a16:creationId xmlns:a16="http://schemas.microsoft.com/office/drawing/2014/main" id="{0127CBAC-B848-4ECA-92D3-DABAF10B526E}"/>
              </a:ext>
            </a:extLst>
          </p:cNvPr>
          <p:cNvSpPr>
            <a:spLocks noGrp="1"/>
          </p:cNvSpPr>
          <p:nvPr>
            <p:ph type="dt" sz="half" idx="10"/>
          </p:nvPr>
        </p:nvSpPr>
        <p:spPr/>
        <p:txBody>
          <a:bodyPr/>
          <a:lstStyle/>
          <a:p>
            <a:fld id="{5BAE7EE6-7795-4BEC-B6B9-A08A9D5C3864}" type="datetime1">
              <a:rPr lang="en-IN" smtClean="0"/>
              <a:t>13-04-2020</a:t>
            </a:fld>
            <a:endParaRPr lang="en-IN"/>
          </a:p>
        </p:txBody>
      </p:sp>
      <p:sp>
        <p:nvSpPr>
          <p:cNvPr id="5" name="Footer Placeholder 4">
            <a:extLst>
              <a:ext uri="{FF2B5EF4-FFF2-40B4-BE49-F238E27FC236}">
                <a16:creationId xmlns:a16="http://schemas.microsoft.com/office/drawing/2014/main" id="{E7CCCDE5-8CE0-4DD1-94C6-8F5653611CD0}"/>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4C41E748-EEF7-4687-A8BC-2DE993A35680}"/>
              </a:ext>
            </a:extLst>
          </p:cNvPr>
          <p:cNvSpPr>
            <a:spLocks noGrp="1"/>
          </p:cNvSpPr>
          <p:nvPr>
            <p:ph type="sldNum" sz="quarter" idx="12"/>
          </p:nvPr>
        </p:nvSpPr>
        <p:spPr/>
        <p:txBody>
          <a:bodyPr/>
          <a:lstStyle/>
          <a:p>
            <a:fld id="{8069010F-760C-48E2-ABB7-9538F1F23AD6}" type="slidenum">
              <a:rPr lang="en-IN" smtClean="0"/>
              <a:t>7</a:t>
            </a:fld>
            <a:endParaRPr lang="en-IN"/>
          </a:p>
        </p:txBody>
      </p:sp>
    </p:spTree>
    <p:extLst>
      <p:ext uri="{BB962C8B-B14F-4D97-AF65-F5344CB8AC3E}">
        <p14:creationId xmlns:p14="http://schemas.microsoft.com/office/powerpoint/2010/main" val="1387721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B956A-3386-43F7-A0B7-9C1EA3835DD2}"/>
              </a:ext>
            </a:extLst>
          </p:cNvPr>
          <p:cNvSpPr>
            <a:spLocks noGrp="1"/>
          </p:cNvSpPr>
          <p:nvPr>
            <p:ph type="title"/>
          </p:nvPr>
        </p:nvSpPr>
        <p:spPr/>
        <p:txBody>
          <a:bodyPr/>
          <a:lstStyle/>
          <a:p>
            <a:r>
              <a:rPr lang="en-IN" sz="4000" b="1" dirty="0">
                <a:solidFill>
                  <a:prstClr val="black"/>
                </a:solidFill>
                <a:latin typeface="medium-content-sans-serif-font"/>
              </a:rPr>
              <a:t>Density-Based Spatial Clustering (DBSCAN)</a:t>
            </a:r>
            <a:br>
              <a:rPr lang="en-IN" sz="4000" b="1" dirty="0">
                <a:solidFill>
                  <a:prstClr val="black"/>
                </a:solidFill>
                <a:latin typeface="medium-content-sans-serif-font"/>
              </a:rPr>
            </a:br>
            <a:endParaRPr lang="en-IN" dirty="0"/>
          </a:p>
        </p:txBody>
      </p:sp>
      <p:sp>
        <p:nvSpPr>
          <p:cNvPr id="3" name="Content Placeholder 2">
            <a:extLst>
              <a:ext uri="{FF2B5EF4-FFF2-40B4-BE49-F238E27FC236}">
                <a16:creationId xmlns:a16="http://schemas.microsoft.com/office/drawing/2014/main" id="{FD896E55-D437-4CF3-8B1F-A4F26A096BD8}"/>
              </a:ext>
            </a:extLst>
          </p:cNvPr>
          <p:cNvSpPr>
            <a:spLocks noGrp="1"/>
          </p:cNvSpPr>
          <p:nvPr>
            <p:ph idx="1"/>
          </p:nvPr>
        </p:nvSpPr>
        <p:spPr/>
        <p:txBody>
          <a:bodyPr/>
          <a:lstStyle/>
          <a:p>
            <a:pPr lvl="0"/>
            <a:r>
              <a:rPr lang="en-US" sz="2200" dirty="0">
                <a:solidFill>
                  <a:prstClr val="black"/>
                </a:solidFill>
              </a:rPr>
              <a:t>For this first point in the new cluster, the points within its ε distance neighborhood also become part of the same cluster. This procedure of making all points in the ε neighborhood belong to the same cluster is then repeated for all of the new points that have been just added to the cluster group.</a:t>
            </a:r>
          </a:p>
          <a:p>
            <a:pPr lvl="0"/>
            <a:r>
              <a:rPr lang="en-US" sz="2200" dirty="0">
                <a:solidFill>
                  <a:prstClr val="black"/>
                </a:solidFill>
              </a:rPr>
              <a:t>This process of steps 2 and 3 is repeated until all points in the cluster are determined </a:t>
            </a:r>
            <a:r>
              <a:rPr lang="en-US" sz="2200" dirty="0" err="1">
                <a:solidFill>
                  <a:prstClr val="black"/>
                </a:solidFill>
              </a:rPr>
              <a:t>i.e</a:t>
            </a:r>
            <a:r>
              <a:rPr lang="en-US" sz="2200" dirty="0">
                <a:solidFill>
                  <a:prstClr val="black"/>
                </a:solidFill>
              </a:rPr>
              <a:t> all points within the ε neighborhood of the cluster have been visited and labeled.</a:t>
            </a:r>
          </a:p>
          <a:p>
            <a:pPr lvl="0"/>
            <a:r>
              <a:rPr lang="en-US" sz="2200" dirty="0">
                <a:solidFill>
                  <a:prstClr val="black"/>
                </a:solidFill>
              </a:rPr>
              <a:t>Once we’re done with the current cluster, a new unvisited point is retrieved and processed, leading to the discovery of a further cluster or noise. This process repeats until all points are marked as visited. Since at the end of this all points have been visited, each point will have been marked as either belonging to a cluster or being noise.</a:t>
            </a:r>
          </a:p>
          <a:p>
            <a:endParaRPr lang="en-IN" dirty="0"/>
          </a:p>
        </p:txBody>
      </p:sp>
      <p:sp>
        <p:nvSpPr>
          <p:cNvPr id="4" name="Date Placeholder 3">
            <a:extLst>
              <a:ext uri="{FF2B5EF4-FFF2-40B4-BE49-F238E27FC236}">
                <a16:creationId xmlns:a16="http://schemas.microsoft.com/office/drawing/2014/main" id="{D08379A6-C4FE-4853-B4FA-B9DD033FB384}"/>
              </a:ext>
            </a:extLst>
          </p:cNvPr>
          <p:cNvSpPr>
            <a:spLocks noGrp="1"/>
          </p:cNvSpPr>
          <p:nvPr>
            <p:ph type="dt" sz="half" idx="10"/>
          </p:nvPr>
        </p:nvSpPr>
        <p:spPr/>
        <p:txBody>
          <a:bodyPr/>
          <a:lstStyle/>
          <a:p>
            <a:fld id="{1483D720-5EC2-44AD-9BFE-816D59AAD0CE}" type="datetime1">
              <a:rPr lang="en-IN" smtClean="0"/>
              <a:t>13-04-2020</a:t>
            </a:fld>
            <a:endParaRPr lang="en-IN"/>
          </a:p>
        </p:txBody>
      </p:sp>
      <p:sp>
        <p:nvSpPr>
          <p:cNvPr id="5" name="Footer Placeholder 4">
            <a:extLst>
              <a:ext uri="{FF2B5EF4-FFF2-40B4-BE49-F238E27FC236}">
                <a16:creationId xmlns:a16="http://schemas.microsoft.com/office/drawing/2014/main" id="{18C3D426-8278-45D6-A399-9BEDD1D9E1AA}"/>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FE680BCD-DDC7-4E83-BEC7-763250FD6833}"/>
              </a:ext>
            </a:extLst>
          </p:cNvPr>
          <p:cNvSpPr>
            <a:spLocks noGrp="1"/>
          </p:cNvSpPr>
          <p:nvPr>
            <p:ph type="sldNum" sz="quarter" idx="12"/>
          </p:nvPr>
        </p:nvSpPr>
        <p:spPr/>
        <p:txBody>
          <a:bodyPr/>
          <a:lstStyle/>
          <a:p>
            <a:fld id="{8069010F-760C-48E2-ABB7-9538F1F23AD6}" type="slidenum">
              <a:rPr lang="en-IN" smtClean="0"/>
              <a:t>8</a:t>
            </a:fld>
            <a:endParaRPr lang="en-IN"/>
          </a:p>
        </p:txBody>
      </p:sp>
    </p:spTree>
    <p:extLst>
      <p:ext uri="{BB962C8B-B14F-4D97-AF65-F5344CB8AC3E}">
        <p14:creationId xmlns:p14="http://schemas.microsoft.com/office/powerpoint/2010/main" val="38246852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10EFD-79CE-4767-90C8-B3F9FF136848}"/>
              </a:ext>
            </a:extLst>
          </p:cNvPr>
          <p:cNvSpPr>
            <a:spLocks noGrp="1"/>
          </p:cNvSpPr>
          <p:nvPr>
            <p:ph type="title"/>
          </p:nvPr>
        </p:nvSpPr>
        <p:spPr>
          <a:xfrm>
            <a:off x="838200" y="365126"/>
            <a:ext cx="10515600" cy="939892"/>
          </a:xfrm>
        </p:spPr>
        <p:txBody>
          <a:bodyPr/>
          <a:lstStyle/>
          <a:p>
            <a:r>
              <a:rPr lang="en-IN" b="1" dirty="0"/>
              <a:t>DB SCAN Example</a:t>
            </a:r>
          </a:p>
        </p:txBody>
      </p:sp>
      <p:pic>
        <p:nvPicPr>
          <p:cNvPr id="5" name="Content Placeholder 4">
            <a:extLst>
              <a:ext uri="{FF2B5EF4-FFF2-40B4-BE49-F238E27FC236}">
                <a16:creationId xmlns:a16="http://schemas.microsoft.com/office/drawing/2014/main" id="{73774784-F811-4F9F-AFA7-91AD0DD202C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81312" y="1484845"/>
            <a:ext cx="6429375" cy="4038600"/>
          </a:xfrm>
        </p:spPr>
      </p:pic>
      <p:sp>
        <p:nvSpPr>
          <p:cNvPr id="3" name="Date Placeholder 2">
            <a:extLst>
              <a:ext uri="{FF2B5EF4-FFF2-40B4-BE49-F238E27FC236}">
                <a16:creationId xmlns:a16="http://schemas.microsoft.com/office/drawing/2014/main" id="{F722F681-FB58-418A-A8D3-AF04AF77ADFD}"/>
              </a:ext>
            </a:extLst>
          </p:cNvPr>
          <p:cNvSpPr>
            <a:spLocks noGrp="1"/>
          </p:cNvSpPr>
          <p:nvPr>
            <p:ph type="dt" sz="half" idx="10"/>
          </p:nvPr>
        </p:nvSpPr>
        <p:spPr/>
        <p:txBody>
          <a:bodyPr/>
          <a:lstStyle/>
          <a:p>
            <a:fld id="{8EC733E6-DF85-413B-BF58-55B396F25BA8}" type="datetime1">
              <a:rPr lang="en-IN" smtClean="0"/>
              <a:t>13-04-2020</a:t>
            </a:fld>
            <a:endParaRPr lang="en-IN"/>
          </a:p>
        </p:txBody>
      </p:sp>
      <p:sp>
        <p:nvSpPr>
          <p:cNvPr id="4" name="Footer Placeholder 3">
            <a:extLst>
              <a:ext uri="{FF2B5EF4-FFF2-40B4-BE49-F238E27FC236}">
                <a16:creationId xmlns:a16="http://schemas.microsoft.com/office/drawing/2014/main" id="{1F2A678B-1724-40B3-A76D-342900D5B12F}"/>
              </a:ext>
            </a:extLst>
          </p:cNvPr>
          <p:cNvSpPr>
            <a:spLocks noGrp="1"/>
          </p:cNvSpPr>
          <p:nvPr>
            <p:ph type="ftr" sz="quarter" idx="11"/>
          </p:nvPr>
        </p:nvSpPr>
        <p:spPr/>
        <p:txBody>
          <a:bodyPr/>
          <a:lstStyle/>
          <a:p>
            <a:r>
              <a:rPr lang="en-IN"/>
              <a:t>Utkarsh Sharma</a:t>
            </a:r>
          </a:p>
        </p:txBody>
      </p:sp>
      <p:sp>
        <p:nvSpPr>
          <p:cNvPr id="6" name="Slide Number Placeholder 5">
            <a:extLst>
              <a:ext uri="{FF2B5EF4-FFF2-40B4-BE49-F238E27FC236}">
                <a16:creationId xmlns:a16="http://schemas.microsoft.com/office/drawing/2014/main" id="{83EC9AB5-4B68-43B4-8BEC-361D36A67B22}"/>
              </a:ext>
            </a:extLst>
          </p:cNvPr>
          <p:cNvSpPr>
            <a:spLocks noGrp="1"/>
          </p:cNvSpPr>
          <p:nvPr>
            <p:ph type="sldNum" sz="quarter" idx="12"/>
          </p:nvPr>
        </p:nvSpPr>
        <p:spPr/>
        <p:txBody>
          <a:bodyPr/>
          <a:lstStyle/>
          <a:p>
            <a:fld id="{8069010F-760C-48E2-ABB7-9538F1F23AD6}" type="slidenum">
              <a:rPr lang="en-IN" smtClean="0"/>
              <a:t>9</a:t>
            </a:fld>
            <a:endParaRPr lang="en-IN"/>
          </a:p>
        </p:txBody>
      </p:sp>
    </p:spTree>
    <p:extLst>
      <p:ext uri="{BB962C8B-B14F-4D97-AF65-F5344CB8AC3E}">
        <p14:creationId xmlns:p14="http://schemas.microsoft.com/office/powerpoint/2010/main" val="5656497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1038</Words>
  <Application>Microsoft Office PowerPoint</Application>
  <PresentationFormat>Widescreen</PresentationFormat>
  <Paragraphs>71</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medium-content-sans-serif-font</vt:lpstr>
      <vt:lpstr>medium-content-serif-font</vt:lpstr>
      <vt:lpstr>Office Theme</vt:lpstr>
      <vt:lpstr>Clustering Algorithms</vt:lpstr>
      <vt:lpstr>Mean Shift Clustering</vt:lpstr>
      <vt:lpstr>Mean Shift Clustering Example</vt:lpstr>
      <vt:lpstr>Mean Shift Clustering</vt:lpstr>
      <vt:lpstr>Mean Shift Clustering</vt:lpstr>
      <vt:lpstr>Mean Shift Clustering Example</vt:lpstr>
      <vt:lpstr>Density-Based Spatial Clustering (DBSCAN) </vt:lpstr>
      <vt:lpstr>Density-Based Spatial Clustering (DBSCAN) </vt:lpstr>
      <vt:lpstr>DB SCAN Example</vt:lpstr>
      <vt:lpstr>Agglomerative Hierarchical Clustering</vt:lpstr>
      <vt:lpstr>Agglomerative Hierarchical Clustering</vt:lpstr>
      <vt:lpstr>Agglomerative Hierarchical Clustering</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Clustering Algorithms</dc:title>
  <dc:creator>Utkarsh Sharma</dc:creator>
  <cp:lastModifiedBy>Utkarsh Sharma</cp:lastModifiedBy>
  <cp:revision>10</cp:revision>
  <dcterms:created xsi:type="dcterms:W3CDTF">2020-02-25T05:13:49Z</dcterms:created>
  <dcterms:modified xsi:type="dcterms:W3CDTF">2020-04-13T10:24:53Z</dcterms:modified>
</cp:coreProperties>
</file>

<file path=docProps/thumbnail.jpeg>
</file>